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8" r:id="rId3"/>
    <p:sldId id="259" r:id="rId4"/>
    <p:sldId id="261" r:id="rId5"/>
    <p:sldId id="262" r:id="rId6"/>
    <p:sldId id="266" r:id="rId7"/>
    <p:sldId id="267" r:id="rId8"/>
    <p:sldId id="265" r:id="rId9"/>
  </p:sldIdLst>
  <p:sldSz cx="6858000" cy="9906000" type="A4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1" d="100"/>
          <a:sy n="61" d="100"/>
        </p:scale>
        <p:origin x="1906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image" Target="../media/image11.emf"/><Relationship Id="rId6" Type="http://schemas.openxmlformats.org/officeDocument/2006/relationships/image" Target="../media/image16.emf"/><Relationship Id="rId5" Type="http://schemas.openxmlformats.org/officeDocument/2006/relationships/image" Target="../media/image15.emf"/><Relationship Id="rId4" Type="http://schemas.openxmlformats.org/officeDocument/2006/relationships/image" Target="../media/image14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886" indent="0" algn="ctr">
              <a:buNone/>
              <a:defRPr sz="1500"/>
            </a:lvl2pPr>
            <a:lvl3pPr marL="685772" indent="0" algn="ctr">
              <a:buNone/>
              <a:defRPr sz="1350"/>
            </a:lvl3pPr>
            <a:lvl4pPr marL="1028657" indent="0" algn="ctr">
              <a:buNone/>
              <a:defRPr sz="1200"/>
            </a:lvl4pPr>
            <a:lvl5pPr marL="1371543" indent="0" algn="ctr">
              <a:buNone/>
              <a:defRPr sz="1200"/>
            </a:lvl5pPr>
            <a:lvl6pPr marL="1714428" indent="0" algn="ctr">
              <a:buNone/>
              <a:defRPr sz="1200"/>
            </a:lvl6pPr>
            <a:lvl7pPr marL="2057314" indent="0" algn="ctr">
              <a:buNone/>
              <a:defRPr sz="1200"/>
            </a:lvl7pPr>
            <a:lvl8pPr marL="2400199" indent="0" algn="ctr">
              <a:buNone/>
              <a:defRPr sz="1200"/>
            </a:lvl8pPr>
            <a:lvl9pPr marL="2743085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DD6CA-2749-470D-83EA-EC277792BA65}" type="datetimeFigureOut">
              <a:rPr lang="en-AU" smtClean="0"/>
              <a:t>4/01/2024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8A74F-9B54-487B-BC6A-9A83C16B33A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561826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DD6CA-2749-470D-83EA-EC277792BA65}" type="datetimeFigureOut">
              <a:rPr lang="en-AU" smtClean="0"/>
              <a:t>4/01/2024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8A74F-9B54-487B-BC6A-9A83C16B33A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778405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DD6CA-2749-470D-83EA-EC277792BA65}" type="datetimeFigureOut">
              <a:rPr lang="en-AU" smtClean="0"/>
              <a:t>4/01/2024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8A74F-9B54-487B-BC6A-9A83C16B33A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812188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DD6CA-2749-470D-83EA-EC277792BA65}" type="datetimeFigureOut">
              <a:rPr lang="en-AU" smtClean="0"/>
              <a:t>4/01/2024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8A74F-9B54-487B-BC6A-9A83C16B33A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971545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7" y="2469625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7" y="6629228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886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72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65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4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2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314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199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08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DD6CA-2749-470D-83EA-EC277792BA65}" type="datetimeFigureOut">
              <a:rPr lang="en-AU" smtClean="0"/>
              <a:t>4/01/2024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8A74F-9B54-487B-BC6A-9A83C16B33A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67184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DD6CA-2749-470D-83EA-EC277792BA65}" type="datetimeFigureOut">
              <a:rPr lang="en-AU" smtClean="0"/>
              <a:t>4/01/2024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8A74F-9B54-487B-BC6A-9A83C16B33A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630768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2" y="527406"/>
            <a:ext cx="5915025" cy="191470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2" y="2428348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86" indent="0">
              <a:buNone/>
              <a:defRPr sz="1500" b="1"/>
            </a:lvl2pPr>
            <a:lvl3pPr marL="685772" indent="0">
              <a:buNone/>
              <a:defRPr sz="1350" b="1"/>
            </a:lvl3pPr>
            <a:lvl4pPr marL="1028657" indent="0">
              <a:buNone/>
              <a:defRPr sz="1200" b="1"/>
            </a:lvl4pPr>
            <a:lvl5pPr marL="1371543" indent="0">
              <a:buNone/>
              <a:defRPr sz="1200" b="1"/>
            </a:lvl5pPr>
            <a:lvl6pPr marL="1714428" indent="0">
              <a:buNone/>
              <a:defRPr sz="1200" b="1"/>
            </a:lvl6pPr>
            <a:lvl7pPr marL="2057314" indent="0">
              <a:buNone/>
              <a:defRPr sz="1200" b="1"/>
            </a:lvl7pPr>
            <a:lvl8pPr marL="2400199" indent="0">
              <a:buNone/>
              <a:defRPr sz="1200" b="1"/>
            </a:lvl8pPr>
            <a:lvl9pPr marL="2743085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2" y="3618443"/>
            <a:ext cx="2901255" cy="532218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4" y="2428348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86" indent="0">
              <a:buNone/>
              <a:defRPr sz="1500" b="1"/>
            </a:lvl2pPr>
            <a:lvl3pPr marL="685772" indent="0">
              <a:buNone/>
              <a:defRPr sz="1350" b="1"/>
            </a:lvl3pPr>
            <a:lvl4pPr marL="1028657" indent="0">
              <a:buNone/>
              <a:defRPr sz="1200" b="1"/>
            </a:lvl4pPr>
            <a:lvl5pPr marL="1371543" indent="0">
              <a:buNone/>
              <a:defRPr sz="1200" b="1"/>
            </a:lvl5pPr>
            <a:lvl6pPr marL="1714428" indent="0">
              <a:buNone/>
              <a:defRPr sz="1200" b="1"/>
            </a:lvl6pPr>
            <a:lvl7pPr marL="2057314" indent="0">
              <a:buNone/>
              <a:defRPr sz="1200" b="1"/>
            </a:lvl7pPr>
            <a:lvl8pPr marL="2400199" indent="0">
              <a:buNone/>
              <a:defRPr sz="1200" b="1"/>
            </a:lvl8pPr>
            <a:lvl9pPr marL="2743085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4" y="3618443"/>
            <a:ext cx="2915543" cy="532218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DD6CA-2749-470D-83EA-EC277792BA65}" type="datetimeFigureOut">
              <a:rPr lang="en-AU" smtClean="0"/>
              <a:t>4/01/2024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8A74F-9B54-487B-BC6A-9A83C16B33A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886552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DD6CA-2749-470D-83EA-EC277792BA65}" type="datetimeFigureOut">
              <a:rPr lang="en-AU" smtClean="0"/>
              <a:t>4/01/2024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8A74F-9B54-487B-BC6A-9A83C16B33A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220345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DD6CA-2749-470D-83EA-EC277792BA65}" type="datetimeFigureOut">
              <a:rPr lang="en-AU" smtClean="0"/>
              <a:t>4/01/2024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8A74F-9B54-487B-BC6A-9A83C16B33A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700623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4" y="1426284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886" indent="0">
              <a:buNone/>
              <a:defRPr sz="1050"/>
            </a:lvl2pPr>
            <a:lvl3pPr marL="685772" indent="0">
              <a:buNone/>
              <a:defRPr sz="900"/>
            </a:lvl3pPr>
            <a:lvl4pPr marL="1028657" indent="0">
              <a:buNone/>
              <a:defRPr sz="750"/>
            </a:lvl4pPr>
            <a:lvl5pPr marL="1371543" indent="0">
              <a:buNone/>
              <a:defRPr sz="750"/>
            </a:lvl5pPr>
            <a:lvl6pPr marL="1714428" indent="0">
              <a:buNone/>
              <a:defRPr sz="750"/>
            </a:lvl6pPr>
            <a:lvl7pPr marL="2057314" indent="0">
              <a:buNone/>
              <a:defRPr sz="750"/>
            </a:lvl7pPr>
            <a:lvl8pPr marL="2400199" indent="0">
              <a:buNone/>
              <a:defRPr sz="750"/>
            </a:lvl8pPr>
            <a:lvl9pPr marL="2743085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DD6CA-2749-470D-83EA-EC277792BA65}" type="datetimeFigureOut">
              <a:rPr lang="en-AU" smtClean="0"/>
              <a:t>4/01/2024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8A74F-9B54-487B-BC6A-9A83C16B33A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618445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4" y="1426284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886" indent="0">
              <a:buNone/>
              <a:defRPr sz="2100"/>
            </a:lvl2pPr>
            <a:lvl3pPr marL="685772" indent="0">
              <a:buNone/>
              <a:defRPr sz="1800"/>
            </a:lvl3pPr>
            <a:lvl4pPr marL="1028657" indent="0">
              <a:buNone/>
              <a:defRPr sz="1500"/>
            </a:lvl4pPr>
            <a:lvl5pPr marL="1371543" indent="0">
              <a:buNone/>
              <a:defRPr sz="1500"/>
            </a:lvl5pPr>
            <a:lvl6pPr marL="1714428" indent="0">
              <a:buNone/>
              <a:defRPr sz="1500"/>
            </a:lvl6pPr>
            <a:lvl7pPr marL="2057314" indent="0">
              <a:buNone/>
              <a:defRPr sz="1500"/>
            </a:lvl7pPr>
            <a:lvl8pPr marL="2400199" indent="0">
              <a:buNone/>
              <a:defRPr sz="1500"/>
            </a:lvl8pPr>
            <a:lvl9pPr marL="2743085" indent="0">
              <a:buNone/>
              <a:defRPr sz="15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886" indent="0">
              <a:buNone/>
              <a:defRPr sz="1050"/>
            </a:lvl2pPr>
            <a:lvl3pPr marL="685772" indent="0">
              <a:buNone/>
              <a:defRPr sz="900"/>
            </a:lvl3pPr>
            <a:lvl4pPr marL="1028657" indent="0">
              <a:buNone/>
              <a:defRPr sz="750"/>
            </a:lvl4pPr>
            <a:lvl5pPr marL="1371543" indent="0">
              <a:buNone/>
              <a:defRPr sz="750"/>
            </a:lvl5pPr>
            <a:lvl6pPr marL="1714428" indent="0">
              <a:buNone/>
              <a:defRPr sz="750"/>
            </a:lvl6pPr>
            <a:lvl7pPr marL="2057314" indent="0">
              <a:buNone/>
              <a:defRPr sz="750"/>
            </a:lvl7pPr>
            <a:lvl8pPr marL="2400199" indent="0">
              <a:buNone/>
              <a:defRPr sz="750"/>
            </a:lvl8pPr>
            <a:lvl9pPr marL="2743085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DD6CA-2749-470D-83EA-EC277792BA65}" type="datetimeFigureOut">
              <a:rPr lang="en-AU" smtClean="0"/>
              <a:t>4/01/2024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8A74F-9B54-487B-BC6A-9A83C16B33A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931530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9" y="527406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9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8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3DD6CA-2749-470D-83EA-EC277792BA65}" type="datetimeFigureOut">
              <a:rPr lang="en-AU" smtClean="0"/>
              <a:t>4/01/2024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4" y="9181398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8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A8A74F-9B54-487B-BC6A-9A83C16B33A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994110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772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43" indent="-171443" algn="l" defTabSz="685772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28" indent="-171443" algn="l" defTabSz="685772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14" indent="-171443" algn="l" defTabSz="685772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00" indent="-171443" algn="l" defTabSz="685772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2985" indent="-171443" algn="l" defTabSz="685772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871" indent="-171443" algn="l" defTabSz="685772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57" indent="-171443" algn="l" defTabSz="685772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43" indent="-171443" algn="l" defTabSz="685772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28" indent="-171443" algn="l" defTabSz="685772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7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86" algn="l" defTabSz="68577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72" algn="l" defTabSz="68577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57" algn="l" defTabSz="68577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43" algn="l" defTabSz="68577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28" algn="l" defTabSz="68577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14" algn="l" defTabSz="68577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199" algn="l" defTabSz="68577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085" algn="l" defTabSz="68577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emf"/><Relationship Id="rId13" Type="http://schemas.openxmlformats.org/officeDocument/2006/relationships/oleObject" Target="../embeddings/oleObject6.bin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12" Type="http://schemas.openxmlformats.org/officeDocument/2006/relationships/image" Target="../media/image15.emf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7.png"/><Relationship Id="rId1" Type="http://schemas.openxmlformats.org/officeDocument/2006/relationships/vmlDrawing" Target="../drawings/vmlDrawing1.vml"/><Relationship Id="rId6" Type="http://schemas.openxmlformats.org/officeDocument/2006/relationships/image" Target="../media/image12.emf"/><Relationship Id="rId11" Type="http://schemas.openxmlformats.org/officeDocument/2006/relationships/oleObject" Target="../embeddings/oleObject5.bin"/><Relationship Id="rId5" Type="http://schemas.openxmlformats.org/officeDocument/2006/relationships/oleObject" Target="../embeddings/oleObject2.bin"/><Relationship Id="rId15" Type="http://schemas.openxmlformats.org/officeDocument/2006/relationships/image" Target="../media/image2.png"/><Relationship Id="rId10" Type="http://schemas.openxmlformats.org/officeDocument/2006/relationships/image" Target="../media/image14.emf"/><Relationship Id="rId4" Type="http://schemas.openxmlformats.org/officeDocument/2006/relationships/image" Target="../media/image11.emf"/><Relationship Id="rId9" Type="http://schemas.openxmlformats.org/officeDocument/2006/relationships/oleObject" Target="../embeddings/oleObject4.bin"/><Relationship Id="rId14" Type="http://schemas.openxmlformats.org/officeDocument/2006/relationships/image" Target="../media/image16.e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hyperlink" Target="https://www.youtube.com/c/wisethingz" TargetMode="External"/><Relationship Id="rId7" Type="http://schemas.openxmlformats.org/officeDocument/2006/relationships/image" Target="../media/image20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hyperlink" Target="http://www.wisethingz.com/" TargetMode="External"/><Relationship Id="rId10" Type="http://schemas.openxmlformats.org/officeDocument/2006/relationships/image" Target="../media/image2.png"/><Relationship Id="rId4" Type="http://schemas.openxmlformats.org/officeDocument/2006/relationships/hyperlink" Target="https://www.instagram.com/bappa_wt" TargetMode="External"/><Relationship Id="rId9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16"/>
            <a:ext cx="6858000" cy="9903584"/>
          </a:xfrm>
          <a:prstGeom prst="rect">
            <a:avLst/>
          </a:prstGeom>
        </p:spPr>
      </p:pic>
      <p:sp>
        <p:nvSpPr>
          <p:cNvPr id="6" name="32-Point Star 5"/>
          <p:cNvSpPr/>
          <p:nvPr/>
        </p:nvSpPr>
        <p:spPr>
          <a:xfrm>
            <a:off x="2032561" y="3293314"/>
            <a:ext cx="2792878" cy="2462837"/>
          </a:xfrm>
          <a:prstGeom prst="star32">
            <a:avLst/>
          </a:prstGeom>
          <a:noFill/>
          <a:ln w="857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7" name="TextBox 6"/>
          <p:cNvSpPr txBox="1"/>
          <p:nvPr/>
        </p:nvSpPr>
        <p:spPr>
          <a:xfrm>
            <a:off x="2572037" y="4109233"/>
            <a:ext cx="17139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rgbClr val="C00000"/>
                </a:solidFill>
                <a:latin typeface="Oxygen" panose="02000503000000000000" pitchFamily="2" charset="0"/>
              </a:rPr>
              <a:t>Make India </a:t>
            </a:r>
          </a:p>
          <a:p>
            <a:pPr algn="ctr"/>
            <a:r>
              <a:rPr lang="en-US" sz="2000" b="1" dirty="0">
                <a:solidFill>
                  <a:srgbClr val="C00000"/>
                </a:solidFill>
                <a:latin typeface="Oxygen" panose="02000503000000000000" pitchFamily="2" charset="0"/>
              </a:rPr>
              <a:t>an AI </a:t>
            </a:r>
          </a:p>
          <a:p>
            <a:pPr algn="ctr"/>
            <a:r>
              <a:rPr lang="en-US" sz="2000" b="1" dirty="0">
                <a:solidFill>
                  <a:srgbClr val="C00000"/>
                </a:solidFill>
                <a:latin typeface="Oxygen" panose="02000503000000000000" pitchFamily="2" charset="0"/>
              </a:rPr>
              <a:t>Super Power</a:t>
            </a:r>
            <a:endParaRPr lang="en-AU" sz="2000" b="1" dirty="0">
              <a:solidFill>
                <a:srgbClr val="C00000"/>
              </a:solidFill>
              <a:latin typeface="Oxygen" panose="02000503000000000000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643425" y="6963825"/>
            <a:ext cx="428596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b="1" dirty="0">
                <a:solidFill>
                  <a:srgbClr val="C00000"/>
                </a:solidFill>
                <a:latin typeface="Oxygen" panose="02000503000000000000" pitchFamily="2" charset="0"/>
              </a:rPr>
              <a:t>   nodiam, Education that enlightens!</a:t>
            </a:r>
          </a:p>
          <a:p>
            <a:pPr marL="232178" indent="-232178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C00000"/>
                </a:solidFill>
                <a:latin typeface="Oxygen" panose="02000503000000000000" pitchFamily="2" charset="0"/>
              </a:rPr>
              <a:t>Dependable Competency Partners</a:t>
            </a:r>
          </a:p>
          <a:p>
            <a:pPr marL="232178" indent="-232178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C00000"/>
                </a:solidFill>
                <a:latin typeface="Oxygen" panose="02000503000000000000" pitchFamily="2" charset="0"/>
              </a:rPr>
              <a:t>Expert Industry Veterans</a:t>
            </a:r>
          </a:p>
          <a:p>
            <a:pPr marL="232178" indent="-232178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C00000"/>
                </a:solidFill>
                <a:latin typeface="Oxygen" panose="02000503000000000000" pitchFamily="2" charset="0"/>
              </a:rPr>
              <a:t>Lucid &amp; Practical</a:t>
            </a:r>
            <a:endParaRPr lang="en-AU" dirty="0">
              <a:solidFill>
                <a:srgbClr val="C00000"/>
              </a:solidFill>
              <a:latin typeface="Oxygen" panose="02000503000000000000" pitchFamily="2" charset="0"/>
            </a:endParaRPr>
          </a:p>
        </p:txBody>
      </p:sp>
      <p:sp>
        <p:nvSpPr>
          <p:cNvPr id="10" name="Freeform 9"/>
          <p:cNvSpPr/>
          <p:nvPr/>
        </p:nvSpPr>
        <p:spPr>
          <a:xfrm>
            <a:off x="2712875" y="7249574"/>
            <a:ext cx="192220" cy="192220"/>
          </a:xfrm>
          <a:custGeom>
            <a:avLst/>
            <a:gdLst>
              <a:gd name="connsiteX0" fmla="*/ 1080000 w 2160000"/>
              <a:gd name="connsiteY0" fmla="*/ 0 h 2160000"/>
              <a:gd name="connsiteX1" fmla="*/ 2154424 w 2160000"/>
              <a:gd name="connsiteY1" fmla="*/ 969576 h 2160000"/>
              <a:gd name="connsiteX2" fmla="*/ 2157027 w 2160000"/>
              <a:gd name="connsiteY2" fmla="*/ 1021127 h 2160000"/>
              <a:gd name="connsiteX3" fmla="*/ 2159999 w 2160000"/>
              <a:gd name="connsiteY3" fmla="*/ 1021127 h 2160000"/>
              <a:gd name="connsiteX4" fmla="*/ 2159999 w 2160000"/>
              <a:gd name="connsiteY4" fmla="*/ 1079980 h 2160000"/>
              <a:gd name="connsiteX5" fmla="*/ 2160000 w 2160000"/>
              <a:gd name="connsiteY5" fmla="*/ 1080000 h 2160000"/>
              <a:gd name="connsiteX6" fmla="*/ 2159999 w 2160000"/>
              <a:gd name="connsiteY6" fmla="*/ 1080021 h 2160000"/>
              <a:gd name="connsiteX7" fmla="*/ 2159999 w 2160000"/>
              <a:gd name="connsiteY7" fmla="*/ 1716639 h 2160000"/>
              <a:gd name="connsiteX8" fmla="*/ 2157838 w 2160000"/>
              <a:gd name="connsiteY8" fmla="*/ 1716639 h 2160000"/>
              <a:gd name="connsiteX9" fmla="*/ 2160000 w 2160000"/>
              <a:gd name="connsiteY9" fmla="*/ 1738544 h 2160000"/>
              <a:gd name="connsiteX10" fmla="*/ 1891921 w 2160000"/>
              <a:gd name="connsiteY10" fmla="*/ 2012333 h 2160000"/>
              <a:gd name="connsiteX11" fmla="*/ 1623842 w 2160000"/>
              <a:gd name="connsiteY11" fmla="*/ 1738544 h 2160000"/>
              <a:gd name="connsiteX12" fmla="*/ 1626005 w 2160000"/>
              <a:gd name="connsiteY12" fmla="*/ 1716639 h 2160000"/>
              <a:gd name="connsiteX13" fmla="*/ 1620298 w 2160000"/>
              <a:gd name="connsiteY13" fmla="*/ 1716639 h 2160000"/>
              <a:gd name="connsiteX14" fmla="*/ 1620298 w 2160000"/>
              <a:gd name="connsiteY14" fmla="*/ 1090950 h 2160000"/>
              <a:gd name="connsiteX15" fmla="*/ 1618898 w 2160000"/>
              <a:gd name="connsiteY15" fmla="*/ 1090937 h 2160000"/>
              <a:gd name="connsiteX16" fmla="*/ 1620000 w 2160000"/>
              <a:gd name="connsiteY16" fmla="*/ 1080000 h 2160000"/>
              <a:gd name="connsiteX17" fmla="*/ 1080000 w 2160000"/>
              <a:gd name="connsiteY17" fmla="*/ 540000 h 2160000"/>
              <a:gd name="connsiteX18" fmla="*/ 540000 w 2160000"/>
              <a:gd name="connsiteY18" fmla="*/ 1080000 h 2160000"/>
              <a:gd name="connsiteX19" fmla="*/ 1080000 w 2160000"/>
              <a:gd name="connsiteY19" fmla="*/ 1620000 h 2160000"/>
              <a:gd name="connsiteX20" fmla="*/ 1172144 w 2160000"/>
              <a:gd name="connsiteY20" fmla="*/ 1610711 h 2160000"/>
              <a:gd name="connsiteX21" fmla="*/ 1192722 w 2160000"/>
              <a:gd name="connsiteY21" fmla="*/ 1599542 h 2160000"/>
              <a:gd name="connsiteX22" fmla="*/ 1205334 w 2160000"/>
              <a:gd name="connsiteY22" fmla="*/ 1595627 h 2160000"/>
              <a:gd name="connsiteX23" fmla="*/ 1218649 w 2160000"/>
              <a:gd name="connsiteY23" fmla="*/ 1594482 h 2160000"/>
              <a:gd name="connsiteX24" fmla="*/ 1273176 w 2160000"/>
              <a:gd name="connsiteY24" fmla="*/ 1581875 h 2160000"/>
              <a:gd name="connsiteX25" fmla="*/ 1277433 w 2160000"/>
              <a:gd name="connsiteY25" fmla="*/ 1580379 h 2160000"/>
              <a:gd name="connsiteX26" fmla="*/ 1297818 w 2160000"/>
              <a:gd name="connsiteY26" fmla="*/ 1578324 h 2160000"/>
              <a:gd name="connsiteX27" fmla="*/ 1567818 w 2160000"/>
              <a:gd name="connsiteY27" fmla="*/ 1848324 h 2160000"/>
              <a:gd name="connsiteX28" fmla="*/ 1469563 w 2160000"/>
              <a:gd name="connsiteY28" fmla="*/ 2056669 h 2160000"/>
              <a:gd name="connsiteX29" fmla="*/ 1412948 w 2160000"/>
              <a:gd name="connsiteY29" fmla="*/ 2091019 h 2160000"/>
              <a:gd name="connsiteX30" fmla="*/ 1398272 w 2160000"/>
              <a:gd name="connsiteY30" fmla="*/ 2101498 h 2160000"/>
              <a:gd name="connsiteX31" fmla="*/ 1374464 w 2160000"/>
              <a:gd name="connsiteY31" fmla="*/ 2110955 h 2160000"/>
              <a:gd name="connsiteX32" fmla="*/ 1376211 w 2160000"/>
              <a:gd name="connsiteY32" fmla="*/ 2117860 h 2160000"/>
              <a:gd name="connsiteX33" fmla="*/ 1321962 w 2160000"/>
              <a:gd name="connsiteY33" fmla="*/ 2131809 h 2160000"/>
              <a:gd name="connsiteX34" fmla="*/ 1306247 w 2160000"/>
              <a:gd name="connsiteY34" fmla="*/ 2138051 h 2160000"/>
              <a:gd name="connsiteX35" fmla="*/ 1267530 w 2160000"/>
              <a:gd name="connsiteY35" fmla="*/ 2142656 h 2160000"/>
              <a:gd name="connsiteX36" fmla="*/ 1190424 w 2160000"/>
              <a:gd name="connsiteY36" fmla="*/ 2154424 h 2160000"/>
              <a:gd name="connsiteX37" fmla="*/ 1080000 w 2160000"/>
              <a:gd name="connsiteY37" fmla="*/ 2160000 h 2160000"/>
              <a:gd name="connsiteX38" fmla="*/ 0 w 2160000"/>
              <a:gd name="connsiteY38" fmla="*/ 1080000 h 2160000"/>
              <a:gd name="connsiteX39" fmla="*/ 1080000 w 2160000"/>
              <a:gd name="connsiteY39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160000" h="2160000">
                <a:moveTo>
                  <a:pt x="1080000" y="0"/>
                </a:moveTo>
                <a:cubicBezTo>
                  <a:pt x="1639189" y="0"/>
                  <a:pt x="2099117" y="424979"/>
                  <a:pt x="2154424" y="969576"/>
                </a:cubicBezTo>
                <a:lnTo>
                  <a:pt x="2157027" y="1021127"/>
                </a:lnTo>
                <a:lnTo>
                  <a:pt x="2159999" y="1021127"/>
                </a:lnTo>
                <a:lnTo>
                  <a:pt x="2159999" y="1079980"/>
                </a:lnTo>
                <a:lnTo>
                  <a:pt x="2160000" y="1080000"/>
                </a:lnTo>
                <a:lnTo>
                  <a:pt x="2159999" y="1080021"/>
                </a:lnTo>
                <a:lnTo>
                  <a:pt x="2159999" y="1716639"/>
                </a:lnTo>
                <a:lnTo>
                  <a:pt x="2157838" y="1716639"/>
                </a:lnTo>
                <a:lnTo>
                  <a:pt x="2160000" y="1738544"/>
                </a:lnTo>
                <a:cubicBezTo>
                  <a:pt x="2160000" y="1889753"/>
                  <a:pt x="2039977" y="2012333"/>
                  <a:pt x="1891921" y="2012333"/>
                </a:cubicBezTo>
                <a:cubicBezTo>
                  <a:pt x="1743865" y="2012333"/>
                  <a:pt x="1623842" y="1889753"/>
                  <a:pt x="1623842" y="1738544"/>
                </a:cubicBezTo>
                <a:lnTo>
                  <a:pt x="1626005" y="1716639"/>
                </a:lnTo>
                <a:lnTo>
                  <a:pt x="1620298" y="1716639"/>
                </a:lnTo>
                <a:lnTo>
                  <a:pt x="1620298" y="1090950"/>
                </a:lnTo>
                <a:lnTo>
                  <a:pt x="1618898" y="1090937"/>
                </a:lnTo>
                <a:lnTo>
                  <a:pt x="1620000" y="1080000"/>
                </a:lnTo>
                <a:cubicBezTo>
                  <a:pt x="1620000" y="781766"/>
                  <a:pt x="1378234" y="540000"/>
                  <a:pt x="1080000" y="540000"/>
                </a:cubicBezTo>
                <a:cubicBezTo>
                  <a:pt x="781766" y="540000"/>
                  <a:pt x="540000" y="781766"/>
                  <a:pt x="540000" y="1080000"/>
                </a:cubicBezTo>
                <a:cubicBezTo>
                  <a:pt x="540000" y="1378234"/>
                  <a:pt x="781766" y="1620000"/>
                  <a:pt x="1080000" y="1620000"/>
                </a:cubicBezTo>
                <a:lnTo>
                  <a:pt x="1172144" y="1610711"/>
                </a:lnTo>
                <a:lnTo>
                  <a:pt x="1192722" y="1599542"/>
                </a:lnTo>
                <a:lnTo>
                  <a:pt x="1205334" y="1595627"/>
                </a:lnTo>
                <a:lnTo>
                  <a:pt x="1218649" y="1594482"/>
                </a:lnTo>
                <a:cubicBezTo>
                  <a:pt x="1237851" y="1591023"/>
                  <a:pt x="1256099" y="1586790"/>
                  <a:pt x="1273176" y="1581875"/>
                </a:cubicBezTo>
                <a:lnTo>
                  <a:pt x="1277433" y="1580379"/>
                </a:lnTo>
                <a:lnTo>
                  <a:pt x="1297818" y="1578324"/>
                </a:lnTo>
                <a:cubicBezTo>
                  <a:pt x="1446935" y="1578324"/>
                  <a:pt x="1567818" y="1699207"/>
                  <a:pt x="1567818" y="1848324"/>
                </a:cubicBezTo>
                <a:cubicBezTo>
                  <a:pt x="1567818" y="1932202"/>
                  <a:pt x="1529570" y="2007147"/>
                  <a:pt x="1469563" y="2056669"/>
                </a:cubicBezTo>
                <a:lnTo>
                  <a:pt x="1412948" y="2091019"/>
                </a:lnTo>
                <a:lnTo>
                  <a:pt x="1398272" y="2101498"/>
                </a:lnTo>
                <a:lnTo>
                  <a:pt x="1374464" y="2110955"/>
                </a:lnTo>
                <a:lnTo>
                  <a:pt x="1376211" y="2117860"/>
                </a:lnTo>
                <a:lnTo>
                  <a:pt x="1321962" y="2131809"/>
                </a:lnTo>
                <a:lnTo>
                  <a:pt x="1306247" y="2138051"/>
                </a:lnTo>
                <a:lnTo>
                  <a:pt x="1267530" y="2142656"/>
                </a:lnTo>
                <a:lnTo>
                  <a:pt x="1190424" y="2154424"/>
                </a:lnTo>
                <a:cubicBezTo>
                  <a:pt x="1154118" y="2158111"/>
                  <a:pt x="1117280" y="2160000"/>
                  <a:pt x="1080000" y="2160000"/>
                </a:cubicBezTo>
                <a:cubicBezTo>
                  <a:pt x="483532" y="2160000"/>
                  <a:pt x="0" y="1676468"/>
                  <a:pt x="0" y="1080000"/>
                </a:cubicBezTo>
                <a:cubicBezTo>
                  <a:pt x="0" y="483532"/>
                  <a:pt x="483532" y="0"/>
                  <a:pt x="1080000" y="0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>
              <a:latin typeface="Oxygen" panose="02000503000000000000" pitchFamily="2" charset="0"/>
            </a:endParaRPr>
          </a:p>
        </p:txBody>
      </p:sp>
      <p:sp>
        <p:nvSpPr>
          <p:cNvPr id="19" name="Freeform 18"/>
          <p:cNvSpPr/>
          <p:nvPr/>
        </p:nvSpPr>
        <p:spPr>
          <a:xfrm rot="10800000">
            <a:off x="600436" y="5500424"/>
            <a:ext cx="3194325" cy="2869921"/>
          </a:xfrm>
          <a:custGeom>
            <a:avLst/>
            <a:gdLst>
              <a:gd name="connsiteX0" fmla="*/ 403725 w 4982582"/>
              <a:gd name="connsiteY0" fmla="*/ 4147471 h 4147471"/>
              <a:gd name="connsiteX1" fmla="*/ 0 w 4982582"/>
              <a:gd name="connsiteY1" fmla="*/ 3743747 h 4147471"/>
              <a:gd name="connsiteX2" fmla="*/ 276806 w 4982582"/>
              <a:gd name="connsiteY2" fmla="*/ 3743747 h 4147471"/>
              <a:gd name="connsiteX3" fmla="*/ 276806 w 4982582"/>
              <a:gd name="connsiteY3" fmla="*/ 2908795 h 4147471"/>
              <a:gd name="connsiteX4" fmla="*/ 282433 w 4982582"/>
              <a:gd name="connsiteY4" fmla="*/ 2908795 h 4147471"/>
              <a:gd name="connsiteX5" fmla="*/ 530643 w 4982582"/>
              <a:gd name="connsiteY5" fmla="*/ 2908795 h 4147471"/>
              <a:gd name="connsiteX6" fmla="*/ 1264713 w 4982582"/>
              <a:gd name="connsiteY6" fmla="*/ 2908795 h 4147471"/>
              <a:gd name="connsiteX7" fmla="*/ 1138691 w 4982582"/>
              <a:gd name="connsiteY7" fmla="*/ 2782774 h 4147471"/>
              <a:gd name="connsiteX8" fmla="*/ 1415497 w 4982582"/>
              <a:gd name="connsiteY8" fmla="*/ 2782774 h 4147471"/>
              <a:gd name="connsiteX9" fmla="*/ 1415497 w 4982582"/>
              <a:gd name="connsiteY9" fmla="*/ 1947822 h 4147471"/>
              <a:gd name="connsiteX10" fmla="*/ 1421124 w 4982582"/>
              <a:gd name="connsiteY10" fmla="*/ 1947822 h 4147471"/>
              <a:gd name="connsiteX11" fmla="*/ 1669334 w 4982582"/>
              <a:gd name="connsiteY11" fmla="*/ 1947822 h 4147471"/>
              <a:gd name="connsiteX12" fmla="*/ 2429279 w 4982582"/>
              <a:gd name="connsiteY12" fmla="*/ 1947822 h 4147471"/>
              <a:gd name="connsiteX13" fmla="*/ 2286007 w 4982582"/>
              <a:gd name="connsiteY13" fmla="*/ 1804551 h 4147471"/>
              <a:gd name="connsiteX14" fmla="*/ 2562813 w 4982582"/>
              <a:gd name="connsiteY14" fmla="*/ 1804551 h 4147471"/>
              <a:gd name="connsiteX15" fmla="*/ 2562813 w 4982582"/>
              <a:gd name="connsiteY15" fmla="*/ 969599 h 4147471"/>
              <a:gd name="connsiteX16" fmla="*/ 2568440 w 4982582"/>
              <a:gd name="connsiteY16" fmla="*/ 969599 h 4147471"/>
              <a:gd name="connsiteX17" fmla="*/ 2816650 w 4982582"/>
              <a:gd name="connsiteY17" fmla="*/ 969599 h 4147471"/>
              <a:gd name="connsiteX18" fmla="*/ 3567971 w 4982582"/>
              <a:gd name="connsiteY18" fmla="*/ 969599 h 4147471"/>
              <a:gd name="connsiteX19" fmla="*/ 3433324 w 4982582"/>
              <a:gd name="connsiteY19" fmla="*/ 834952 h 4147471"/>
              <a:gd name="connsiteX20" fmla="*/ 3710130 w 4982582"/>
              <a:gd name="connsiteY20" fmla="*/ 834952 h 4147471"/>
              <a:gd name="connsiteX21" fmla="*/ 3710130 w 4982582"/>
              <a:gd name="connsiteY21" fmla="*/ 0 h 4147471"/>
              <a:gd name="connsiteX22" fmla="*/ 3715757 w 4982582"/>
              <a:gd name="connsiteY22" fmla="*/ 0 h 4147471"/>
              <a:gd name="connsiteX23" fmla="*/ 3963967 w 4982582"/>
              <a:gd name="connsiteY23" fmla="*/ 0 h 4147471"/>
              <a:gd name="connsiteX24" fmla="*/ 4982582 w 4982582"/>
              <a:gd name="connsiteY24" fmla="*/ 0 h 4147471"/>
              <a:gd name="connsiteX25" fmla="*/ 4982582 w 4982582"/>
              <a:gd name="connsiteY25" fmla="*/ 273476 h 4147471"/>
              <a:gd name="connsiteX26" fmla="*/ 3963967 w 4982582"/>
              <a:gd name="connsiteY26" fmla="*/ 273476 h 4147471"/>
              <a:gd name="connsiteX27" fmla="*/ 3963967 w 4982582"/>
              <a:gd name="connsiteY27" fmla="*/ 834952 h 4147471"/>
              <a:gd name="connsiteX28" fmla="*/ 4240773 w 4982582"/>
              <a:gd name="connsiteY28" fmla="*/ 834952 h 4147471"/>
              <a:gd name="connsiteX29" fmla="*/ 3837049 w 4982582"/>
              <a:gd name="connsiteY29" fmla="*/ 1238676 h 4147471"/>
              <a:gd name="connsiteX30" fmla="*/ 3835265 w 4982582"/>
              <a:gd name="connsiteY30" fmla="*/ 1236892 h 4147471"/>
              <a:gd name="connsiteX31" fmla="*/ 3835265 w 4982582"/>
              <a:gd name="connsiteY31" fmla="*/ 1243075 h 4147471"/>
              <a:gd name="connsiteX32" fmla="*/ 2816650 w 4982582"/>
              <a:gd name="connsiteY32" fmla="*/ 1243075 h 4147471"/>
              <a:gd name="connsiteX33" fmla="*/ 2816650 w 4982582"/>
              <a:gd name="connsiteY33" fmla="*/ 1804551 h 4147471"/>
              <a:gd name="connsiteX34" fmla="*/ 3093456 w 4982582"/>
              <a:gd name="connsiteY34" fmla="*/ 1804551 h 4147471"/>
              <a:gd name="connsiteX35" fmla="*/ 2689732 w 4982582"/>
              <a:gd name="connsiteY35" fmla="*/ 2208275 h 4147471"/>
              <a:gd name="connsiteX36" fmla="*/ 2687949 w 4982582"/>
              <a:gd name="connsiteY36" fmla="*/ 2206492 h 4147471"/>
              <a:gd name="connsiteX37" fmla="*/ 2687949 w 4982582"/>
              <a:gd name="connsiteY37" fmla="*/ 2221298 h 4147471"/>
              <a:gd name="connsiteX38" fmla="*/ 1669334 w 4982582"/>
              <a:gd name="connsiteY38" fmla="*/ 2221298 h 4147471"/>
              <a:gd name="connsiteX39" fmla="*/ 1669334 w 4982582"/>
              <a:gd name="connsiteY39" fmla="*/ 2782774 h 4147471"/>
              <a:gd name="connsiteX40" fmla="*/ 1946140 w 4982582"/>
              <a:gd name="connsiteY40" fmla="*/ 2782774 h 4147471"/>
              <a:gd name="connsiteX41" fmla="*/ 1549258 w 4982582"/>
              <a:gd name="connsiteY41" fmla="*/ 3179656 h 4147471"/>
              <a:gd name="connsiteX42" fmla="*/ 1549258 w 4982582"/>
              <a:gd name="connsiteY42" fmla="*/ 3182271 h 4147471"/>
              <a:gd name="connsiteX43" fmla="*/ 1546643 w 4982582"/>
              <a:gd name="connsiteY43" fmla="*/ 3182271 h 4147471"/>
              <a:gd name="connsiteX44" fmla="*/ 1542416 w 4982582"/>
              <a:gd name="connsiteY44" fmla="*/ 3186498 h 4147471"/>
              <a:gd name="connsiteX45" fmla="*/ 1538189 w 4982582"/>
              <a:gd name="connsiteY45" fmla="*/ 3182271 h 4147471"/>
              <a:gd name="connsiteX46" fmla="*/ 530643 w 4982582"/>
              <a:gd name="connsiteY46" fmla="*/ 3182271 h 4147471"/>
              <a:gd name="connsiteX47" fmla="*/ 530643 w 4982582"/>
              <a:gd name="connsiteY47" fmla="*/ 3743747 h 4147471"/>
              <a:gd name="connsiteX48" fmla="*/ 807449 w 4982582"/>
              <a:gd name="connsiteY48" fmla="*/ 3743747 h 41474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4982582" h="4147471">
                <a:moveTo>
                  <a:pt x="403725" y="4147471"/>
                </a:moveTo>
                <a:lnTo>
                  <a:pt x="0" y="3743747"/>
                </a:lnTo>
                <a:lnTo>
                  <a:pt x="276806" y="3743747"/>
                </a:lnTo>
                <a:lnTo>
                  <a:pt x="276806" y="2908795"/>
                </a:lnTo>
                <a:lnTo>
                  <a:pt x="282433" y="2908795"/>
                </a:lnTo>
                <a:lnTo>
                  <a:pt x="530643" y="2908795"/>
                </a:lnTo>
                <a:lnTo>
                  <a:pt x="1264713" y="2908795"/>
                </a:lnTo>
                <a:lnTo>
                  <a:pt x="1138691" y="2782774"/>
                </a:lnTo>
                <a:lnTo>
                  <a:pt x="1415497" y="2782774"/>
                </a:lnTo>
                <a:lnTo>
                  <a:pt x="1415497" y="1947822"/>
                </a:lnTo>
                <a:lnTo>
                  <a:pt x="1421124" y="1947822"/>
                </a:lnTo>
                <a:lnTo>
                  <a:pt x="1669334" y="1947822"/>
                </a:lnTo>
                <a:lnTo>
                  <a:pt x="2429279" y="1947822"/>
                </a:lnTo>
                <a:lnTo>
                  <a:pt x="2286007" y="1804551"/>
                </a:lnTo>
                <a:lnTo>
                  <a:pt x="2562813" y="1804551"/>
                </a:lnTo>
                <a:lnTo>
                  <a:pt x="2562813" y="969599"/>
                </a:lnTo>
                <a:lnTo>
                  <a:pt x="2568440" y="969599"/>
                </a:lnTo>
                <a:lnTo>
                  <a:pt x="2816650" y="969599"/>
                </a:lnTo>
                <a:lnTo>
                  <a:pt x="3567971" y="969599"/>
                </a:lnTo>
                <a:lnTo>
                  <a:pt x="3433324" y="834952"/>
                </a:lnTo>
                <a:lnTo>
                  <a:pt x="3710130" y="834952"/>
                </a:lnTo>
                <a:lnTo>
                  <a:pt x="3710130" y="0"/>
                </a:lnTo>
                <a:lnTo>
                  <a:pt x="3715757" y="0"/>
                </a:lnTo>
                <a:lnTo>
                  <a:pt x="3963967" y="0"/>
                </a:lnTo>
                <a:lnTo>
                  <a:pt x="4982582" y="0"/>
                </a:lnTo>
                <a:lnTo>
                  <a:pt x="4982582" y="273476"/>
                </a:lnTo>
                <a:lnTo>
                  <a:pt x="3963967" y="273476"/>
                </a:lnTo>
                <a:lnTo>
                  <a:pt x="3963967" y="834952"/>
                </a:lnTo>
                <a:lnTo>
                  <a:pt x="4240773" y="834952"/>
                </a:lnTo>
                <a:lnTo>
                  <a:pt x="3837049" y="1238676"/>
                </a:lnTo>
                <a:lnTo>
                  <a:pt x="3835265" y="1236892"/>
                </a:lnTo>
                <a:lnTo>
                  <a:pt x="3835265" y="1243075"/>
                </a:lnTo>
                <a:lnTo>
                  <a:pt x="2816650" y="1243075"/>
                </a:lnTo>
                <a:lnTo>
                  <a:pt x="2816650" y="1804551"/>
                </a:lnTo>
                <a:lnTo>
                  <a:pt x="3093456" y="1804551"/>
                </a:lnTo>
                <a:lnTo>
                  <a:pt x="2689732" y="2208275"/>
                </a:lnTo>
                <a:lnTo>
                  <a:pt x="2687949" y="2206492"/>
                </a:lnTo>
                <a:lnTo>
                  <a:pt x="2687949" y="2221298"/>
                </a:lnTo>
                <a:lnTo>
                  <a:pt x="1669334" y="2221298"/>
                </a:lnTo>
                <a:lnTo>
                  <a:pt x="1669334" y="2782774"/>
                </a:lnTo>
                <a:lnTo>
                  <a:pt x="1946140" y="2782774"/>
                </a:lnTo>
                <a:lnTo>
                  <a:pt x="1549258" y="3179656"/>
                </a:lnTo>
                <a:lnTo>
                  <a:pt x="1549258" y="3182271"/>
                </a:lnTo>
                <a:lnTo>
                  <a:pt x="1546643" y="3182271"/>
                </a:lnTo>
                <a:lnTo>
                  <a:pt x="1542416" y="3186498"/>
                </a:lnTo>
                <a:lnTo>
                  <a:pt x="1538189" y="3182271"/>
                </a:lnTo>
                <a:lnTo>
                  <a:pt x="530643" y="3182271"/>
                </a:lnTo>
                <a:lnTo>
                  <a:pt x="530643" y="3743747"/>
                </a:lnTo>
                <a:lnTo>
                  <a:pt x="807449" y="3743747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 sz="1463">
              <a:latin typeface="Oxygen" panose="02000503000000000000" pitchFamily="2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556974" y="6091368"/>
            <a:ext cx="1206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C00000"/>
                </a:solidFill>
                <a:latin typeface="Oxygen" panose="02000503000000000000" pitchFamily="2" charset="0"/>
              </a:rPr>
              <a:t>IoT, Robotics</a:t>
            </a:r>
          </a:p>
          <a:p>
            <a:r>
              <a:rPr lang="en-US" sz="1200" b="1" dirty="0">
                <a:solidFill>
                  <a:srgbClr val="C00000"/>
                </a:solidFill>
                <a:latin typeface="Oxygen" panose="02000503000000000000" pitchFamily="2" charset="0"/>
              </a:rPr>
              <a:t>&amp; AI Study</a:t>
            </a:r>
            <a:endParaRPr lang="en-AU" sz="1200" b="1" dirty="0">
              <a:solidFill>
                <a:srgbClr val="C00000"/>
              </a:solidFill>
              <a:latin typeface="Oxygen" panose="02000503000000000000" pitchFamily="2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23792" y="6770572"/>
            <a:ext cx="108858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200"/>
            </a:lvl1pPr>
          </a:lstStyle>
          <a:p>
            <a:r>
              <a:rPr lang="en-US" sz="1050" b="1" dirty="0">
                <a:solidFill>
                  <a:srgbClr val="C00000"/>
                </a:solidFill>
                <a:latin typeface="Oxygen" panose="02000503000000000000" pitchFamily="2" charset="0"/>
              </a:rPr>
              <a:t>IT</a:t>
            </a:r>
          </a:p>
          <a:p>
            <a:r>
              <a:rPr lang="en-US" sz="1050" b="1" dirty="0">
                <a:solidFill>
                  <a:srgbClr val="C00000"/>
                </a:solidFill>
                <a:latin typeface="Oxygen" panose="02000503000000000000" pitchFamily="2" charset="0"/>
              </a:rPr>
              <a:t>Competency</a:t>
            </a:r>
            <a:endParaRPr lang="en-AU" sz="1050" b="1" dirty="0">
              <a:solidFill>
                <a:srgbClr val="C00000"/>
              </a:solidFill>
              <a:latin typeface="Oxygen" panose="02000503000000000000" pitchFamily="2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92722" y="7720811"/>
            <a:ext cx="11941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C00000"/>
                </a:solidFill>
                <a:latin typeface="Oxygen" panose="02000503000000000000" pitchFamily="2" charset="0"/>
              </a:rPr>
              <a:t>Scientific</a:t>
            </a:r>
          </a:p>
          <a:p>
            <a:r>
              <a:rPr lang="en-US" sz="1000" b="1" dirty="0">
                <a:solidFill>
                  <a:srgbClr val="C00000"/>
                </a:solidFill>
                <a:latin typeface="Oxygen" panose="02000503000000000000" pitchFamily="2" charset="0"/>
              </a:rPr>
              <a:t>Knowledge</a:t>
            </a:r>
            <a:endParaRPr lang="en-AU" sz="1000" b="1" dirty="0">
              <a:solidFill>
                <a:srgbClr val="C00000"/>
              </a:solidFill>
              <a:latin typeface="Oxygen" panose="02000503000000000000" pitchFamily="2" charset="0"/>
            </a:endParaRPr>
          </a:p>
        </p:txBody>
      </p:sp>
      <p:sp>
        <p:nvSpPr>
          <p:cNvPr id="24" name="Footer Placeholder 3"/>
          <p:cNvSpPr txBox="1">
            <a:spLocks/>
          </p:cNvSpPr>
          <p:nvPr/>
        </p:nvSpPr>
        <p:spPr>
          <a:xfrm>
            <a:off x="1757363" y="9604742"/>
            <a:ext cx="3343275" cy="2966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1" smtClean="0">
                <a:latin typeface="Oxygen" panose="02000503000000000000" pitchFamily="2" charset="0"/>
              </a:rPr>
              <a:t>nodiam – Private &amp; Confidential – 2023 © </a:t>
            </a:r>
            <a:endParaRPr lang="en-AU" sz="1200" b="1" dirty="0">
              <a:latin typeface="Oxygen" panose="02000503000000000000" pitchFamily="2" charset="0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9888" y="9381952"/>
            <a:ext cx="1098112" cy="519455"/>
          </a:xfrm>
          <a:prstGeom prst="rect">
            <a:avLst/>
          </a:prstGeom>
        </p:spPr>
      </p:pic>
      <p:sp>
        <p:nvSpPr>
          <p:cNvPr id="26" name="Freeform 25"/>
          <p:cNvSpPr/>
          <p:nvPr/>
        </p:nvSpPr>
        <p:spPr>
          <a:xfrm>
            <a:off x="1698524" y="9634369"/>
            <a:ext cx="220392" cy="228165"/>
          </a:xfrm>
          <a:custGeom>
            <a:avLst/>
            <a:gdLst>
              <a:gd name="connsiteX0" fmla="*/ 1080000 w 2160000"/>
              <a:gd name="connsiteY0" fmla="*/ 0 h 2160000"/>
              <a:gd name="connsiteX1" fmla="*/ 2154424 w 2160000"/>
              <a:gd name="connsiteY1" fmla="*/ 969576 h 2160000"/>
              <a:gd name="connsiteX2" fmla="*/ 2157027 w 2160000"/>
              <a:gd name="connsiteY2" fmla="*/ 1021127 h 2160000"/>
              <a:gd name="connsiteX3" fmla="*/ 2159999 w 2160000"/>
              <a:gd name="connsiteY3" fmla="*/ 1021127 h 2160000"/>
              <a:gd name="connsiteX4" fmla="*/ 2159999 w 2160000"/>
              <a:gd name="connsiteY4" fmla="*/ 1079980 h 2160000"/>
              <a:gd name="connsiteX5" fmla="*/ 2160000 w 2160000"/>
              <a:gd name="connsiteY5" fmla="*/ 1080000 h 2160000"/>
              <a:gd name="connsiteX6" fmla="*/ 2159999 w 2160000"/>
              <a:gd name="connsiteY6" fmla="*/ 1080021 h 2160000"/>
              <a:gd name="connsiteX7" fmla="*/ 2159999 w 2160000"/>
              <a:gd name="connsiteY7" fmla="*/ 1716639 h 2160000"/>
              <a:gd name="connsiteX8" fmla="*/ 2157838 w 2160000"/>
              <a:gd name="connsiteY8" fmla="*/ 1716639 h 2160000"/>
              <a:gd name="connsiteX9" fmla="*/ 2160000 w 2160000"/>
              <a:gd name="connsiteY9" fmla="*/ 1738544 h 2160000"/>
              <a:gd name="connsiteX10" fmla="*/ 1891921 w 2160000"/>
              <a:gd name="connsiteY10" fmla="*/ 2012333 h 2160000"/>
              <a:gd name="connsiteX11" fmla="*/ 1623842 w 2160000"/>
              <a:gd name="connsiteY11" fmla="*/ 1738544 h 2160000"/>
              <a:gd name="connsiteX12" fmla="*/ 1626005 w 2160000"/>
              <a:gd name="connsiteY12" fmla="*/ 1716639 h 2160000"/>
              <a:gd name="connsiteX13" fmla="*/ 1620298 w 2160000"/>
              <a:gd name="connsiteY13" fmla="*/ 1716639 h 2160000"/>
              <a:gd name="connsiteX14" fmla="*/ 1620298 w 2160000"/>
              <a:gd name="connsiteY14" fmla="*/ 1090950 h 2160000"/>
              <a:gd name="connsiteX15" fmla="*/ 1618898 w 2160000"/>
              <a:gd name="connsiteY15" fmla="*/ 1090937 h 2160000"/>
              <a:gd name="connsiteX16" fmla="*/ 1620000 w 2160000"/>
              <a:gd name="connsiteY16" fmla="*/ 1080000 h 2160000"/>
              <a:gd name="connsiteX17" fmla="*/ 1080000 w 2160000"/>
              <a:gd name="connsiteY17" fmla="*/ 540000 h 2160000"/>
              <a:gd name="connsiteX18" fmla="*/ 540000 w 2160000"/>
              <a:gd name="connsiteY18" fmla="*/ 1080000 h 2160000"/>
              <a:gd name="connsiteX19" fmla="*/ 1080000 w 2160000"/>
              <a:gd name="connsiteY19" fmla="*/ 1620000 h 2160000"/>
              <a:gd name="connsiteX20" fmla="*/ 1172144 w 2160000"/>
              <a:gd name="connsiteY20" fmla="*/ 1610711 h 2160000"/>
              <a:gd name="connsiteX21" fmla="*/ 1192722 w 2160000"/>
              <a:gd name="connsiteY21" fmla="*/ 1599542 h 2160000"/>
              <a:gd name="connsiteX22" fmla="*/ 1205334 w 2160000"/>
              <a:gd name="connsiteY22" fmla="*/ 1595627 h 2160000"/>
              <a:gd name="connsiteX23" fmla="*/ 1218649 w 2160000"/>
              <a:gd name="connsiteY23" fmla="*/ 1594482 h 2160000"/>
              <a:gd name="connsiteX24" fmla="*/ 1273176 w 2160000"/>
              <a:gd name="connsiteY24" fmla="*/ 1581875 h 2160000"/>
              <a:gd name="connsiteX25" fmla="*/ 1277433 w 2160000"/>
              <a:gd name="connsiteY25" fmla="*/ 1580379 h 2160000"/>
              <a:gd name="connsiteX26" fmla="*/ 1297818 w 2160000"/>
              <a:gd name="connsiteY26" fmla="*/ 1578324 h 2160000"/>
              <a:gd name="connsiteX27" fmla="*/ 1567818 w 2160000"/>
              <a:gd name="connsiteY27" fmla="*/ 1848324 h 2160000"/>
              <a:gd name="connsiteX28" fmla="*/ 1469563 w 2160000"/>
              <a:gd name="connsiteY28" fmla="*/ 2056669 h 2160000"/>
              <a:gd name="connsiteX29" fmla="*/ 1412948 w 2160000"/>
              <a:gd name="connsiteY29" fmla="*/ 2091019 h 2160000"/>
              <a:gd name="connsiteX30" fmla="*/ 1398272 w 2160000"/>
              <a:gd name="connsiteY30" fmla="*/ 2101498 h 2160000"/>
              <a:gd name="connsiteX31" fmla="*/ 1374464 w 2160000"/>
              <a:gd name="connsiteY31" fmla="*/ 2110955 h 2160000"/>
              <a:gd name="connsiteX32" fmla="*/ 1376211 w 2160000"/>
              <a:gd name="connsiteY32" fmla="*/ 2117860 h 2160000"/>
              <a:gd name="connsiteX33" fmla="*/ 1321962 w 2160000"/>
              <a:gd name="connsiteY33" fmla="*/ 2131809 h 2160000"/>
              <a:gd name="connsiteX34" fmla="*/ 1306247 w 2160000"/>
              <a:gd name="connsiteY34" fmla="*/ 2138051 h 2160000"/>
              <a:gd name="connsiteX35" fmla="*/ 1267530 w 2160000"/>
              <a:gd name="connsiteY35" fmla="*/ 2142656 h 2160000"/>
              <a:gd name="connsiteX36" fmla="*/ 1190424 w 2160000"/>
              <a:gd name="connsiteY36" fmla="*/ 2154424 h 2160000"/>
              <a:gd name="connsiteX37" fmla="*/ 1080000 w 2160000"/>
              <a:gd name="connsiteY37" fmla="*/ 2160000 h 2160000"/>
              <a:gd name="connsiteX38" fmla="*/ 0 w 2160000"/>
              <a:gd name="connsiteY38" fmla="*/ 1080000 h 2160000"/>
              <a:gd name="connsiteX39" fmla="*/ 1080000 w 2160000"/>
              <a:gd name="connsiteY39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160000" h="2160000">
                <a:moveTo>
                  <a:pt x="1080000" y="0"/>
                </a:moveTo>
                <a:cubicBezTo>
                  <a:pt x="1639189" y="0"/>
                  <a:pt x="2099117" y="424979"/>
                  <a:pt x="2154424" y="969576"/>
                </a:cubicBezTo>
                <a:lnTo>
                  <a:pt x="2157027" y="1021127"/>
                </a:lnTo>
                <a:lnTo>
                  <a:pt x="2159999" y="1021127"/>
                </a:lnTo>
                <a:lnTo>
                  <a:pt x="2159999" y="1079980"/>
                </a:lnTo>
                <a:lnTo>
                  <a:pt x="2160000" y="1080000"/>
                </a:lnTo>
                <a:lnTo>
                  <a:pt x="2159999" y="1080021"/>
                </a:lnTo>
                <a:lnTo>
                  <a:pt x="2159999" y="1716639"/>
                </a:lnTo>
                <a:lnTo>
                  <a:pt x="2157838" y="1716639"/>
                </a:lnTo>
                <a:lnTo>
                  <a:pt x="2160000" y="1738544"/>
                </a:lnTo>
                <a:cubicBezTo>
                  <a:pt x="2160000" y="1889753"/>
                  <a:pt x="2039977" y="2012333"/>
                  <a:pt x="1891921" y="2012333"/>
                </a:cubicBezTo>
                <a:cubicBezTo>
                  <a:pt x="1743865" y="2012333"/>
                  <a:pt x="1623842" y="1889753"/>
                  <a:pt x="1623842" y="1738544"/>
                </a:cubicBezTo>
                <a:lnTo>
                  <a:pt x="1626005" y="1716639"/>
                </a:lnTo>
                <a:lnTo>
                  <a:pt x="1620298" y="1716639"/>
                </a:lnTo>
                <a:lnTo>
                  <a:pt x="1620298" y="1090950"/>
                </a:lnTo>
                <a:lnTo>
                  <a:pt x="1618898" y="1090937"/>
                </a:lnTo>
                <a:lnTo>
                  <a:pt x="1620000" y="1080000"/>
                </a:lnTo>
                <a:cubicBezTo>
                  <a:pt x="1620000" y="781766"/>
                  <a:pt x="1378234" y="540000"/>
                  <a:pt x="1080000" y="540000"/>
                </a:cubicBezTo>
                <a:cubicBezTo>
                  <a:pt x="781766" y="540000"/>
                  <a:pt x="540000" y="781766"/>
                  <a:pt x="540000" y="1080000"/>
                </a:cubicBezTo>
                <a:cubicBezTo>
                  <a:pt x="540000" y="1378234"/>
                  <a:pt x="781766" y="1620000"/>
                  <a:pt x="1080000" y="1620000"/>
                </a:cubicBezTo>
                <a:lnTo>
                  <a:pt x="1172144" y="1610711"/>
                </a:lnTo>
                <a:lnTo>
                  <a:pt x="1192722" y="1599542"/>
                </a:lnTo>
                <a:lnTo>
                  <a:pt x="1205334" y="1595627"/>
                </a:lnTo>
                <a:lnTo>
                  <a:pt x="1218649" y="1594482"/>
                </a:lnTo>
                <a:cubicBezTo>
                  <a:pt x="1237851" y="1591023"/>
                  <a:pt x="1256099" y="1586790"/>
                  <a:pt x="1273176" y="1581875"/>
                </a:cubicBezTo>
                <a:lnTo>
                  <a:pt x="1277433" y="1580379"/>
                </a:lnTo>
                <a:lnTo>
                  <a:pt x="1297818" y="1578324"/>
                </a:lnTo>
                <a:cubicBezTo>
                  <a:pt x="1446935" y="1578324"/>
                  <a:pt x="1567818" y="1699207"/>
                  <a:pt x="1567818" y="1848324"/>
                </a:cubicBezTo>
                <a:cubicBezTo>
                  <a:pt x="1567818" y="1932202"/>
                  <a:pt x="1529570" y="2007147"/>
                  <a:pt x="1469563" y="2056669"/>
                </a:cubicBezTo>
                <a:lnTo>
                  <a:pt x="1412948" y="2091019"/>
                </a:lnTo>
                <a:lnTo>
                  <a:pt x="1398272" y="2101498"/>
                </a:lnTo>
                <a:lnTo>
                  <a:pt x="1374464" y="2110955"/>
                </a:lnTo>
                <a:lnTo>
                  <a:pt x="1376211" y="2117860"/>
                </a:lnTo>
                <a:lnTo>
                  <a:pt x="1321962" y="2131809"/>
                </a:lnTo>
                <a:lnTo>
                  <a:pt x="1306247" y="2138051"/>
                </a:lnTo>
                <a:lnTo>
                  <a:pt x="1267530" y="2142656"/>
                </a:lnTo>
                <a:lnTo>
                  <a:pt x="1190424" y="2154424"/>
                </a:lnTo>
                <a:cubicBezTo>
                  <a:pt x="1154118" y="2158111"/>
                  <a:pt x="1117280" y="2160000"/>
                  <a:pt x="1080000" y="2160000"/>
                </a:cubicBezTo>
                <a:cubicBezTo>
                  <a:pt x="483532" y="2160000"/>
                  <a:pt x="0" y="1676468"/>
                  <a:pt x="0" y="1080000"/>
                </a:cubicBezTo>
                <a:cubicBezTo>
                  <a:pt x="0" y="483532"/>
                  <a:pt x="483532" y="0"/>
                  <a:pt x="1080000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>
              <a:latin typeface="Oxygen" panose="02000503000000000000" pitchFamily="2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6006" y="407135"/>
            <a:ext cx="4744674" cy="1985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b="1" cap="small" dirty="0" smtClean="0">
                <a:solidFill>
                  <a:srgbClr val="C00000"/>
                </a:solidFill>
                <a:latin typeface="Oxygen" panose="02000503000000000000" pitchFamily="2" charset="0"/>
              </a:rPr>
              <a:t>AIML &amp; </a:t>
            </a:r>
            <a:r>
              <a:rPr lang="en-US" sz="2400" b="1" cap="small" dirty="0">
                <a:solidFill>
                  <a:srgbClr val="C00000"/>
                </a:solidFill>
                <a:latin typeface="Oxygen" panose="02000503000000000000" pitchFamily="2" charset="0"/>
              </a:rPr>
              <a:t>Data Science </a:t>
            </a:r>
          </a:p>
          <a:p>
            <a:pPr algn="ctr">
              <a:lnSpc>
                <a:spcPct val="150000"/>
              </a:lnSpc>
            </a:pPr>
            <a:r>
              <a:rPr lang="en-US" sz="2400" b="1" cap="small" dirty="0">
                <a:solidFill>
                  <a:srgbClr val="C00000"/>
                </a:solidFill>
                <a:latin typeface="Oxygen" panose="02000503000000000000" pitchFamily="2" charset="0"/>
              </a:rPr>
              <a:t>Free Workshop</a:t>
            </a:r>
          </a:p>
          <a:p>
            <a:pPr algn="ctr">
              <a:lnSpc>
                <a:spcPct val="150000"/>
              </a:lnSpc>
            </a:pPr>
            <a:r>
              <a:rPr lang="en-US" sz="1400" b="1" cap="small" dirty="0">
                <a:solidFill>
                  <a:srgbClr val="C00000"/>
                </a:solidFill>
                <a:latin typeface="Oxygen" panose="02000503000000000000" pitchFamily="2" charset="0"/>
              </a:rPr>
              <a:t>FOR</a:t>
            </a:r>
          </a:p>
          <a:p>
            <a:pPr algn="ctr">
              <a:lnSpc>
                <a:spcPct val="150000"/>
              </a:lnSpc>
            </a:pPr>
            <a:r>
              <a:rPr lang="en-US" sz="2000" b="1" cap="small" dirty="0" smtClean="0">
                <a:solidFill>
                  <a:srgbClr val="C00000"/>
                </a:solidFill>
                <a:latin typeface="Oxygen" panose="02000503000000000000" pitchFamily="2" charset="0"/>
              </a:rPr>
              <a:t>Netaji Subhash Engineering College</a:t>
            </a:r>
            <a:endParaRPr lang="en-US" sz="2000" b="1" cap="small" dirty="0">
              <a:solidFill>
                <a:srgbClr val="C00000"/>
              </a:solidFill>
              <a:latin typeface="Oxygen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187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ooter Placeholder 3"/>
          <p:cNvSpPr txBox="1">
            <a:spLocks/>
          </p:cNvSpPr>
          <p:nvPr/>
        </p:nvSpPr>
        <p:spPr>
          <a:xfrm>
            <a:off x="1757363" y="9604742"/>
            <a:ext cx="3343275" cy="2966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1" smtClean="0">
                <a:latin typeface="Oxygen" panose="02000503000000000000" pitchFamily="2" charset="0"/>
              </a:rPr>
              <a:t>nodiam – Private &amp; Confidential – 2023 © </a:t>
            </a:r>
            <a:endParaRPr lang="en-AU" sz="1200" b="1" dirty="0">
              <a:latin typeface="Oxygen" panose="02000503000000000000" pitchFamily="2" charset="0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9888" y="9381952"/>
            <a:ext cx="1098112" cy="519455"/>
          </a:xfrm>
          <a:prstGeom prst="rect">
            <a:avLst/>
          </a:prstGeom>
        </p:spPr>
      </p:pic>
      <p:sp>
        <p:nvSpPr>
          <p:cNvPr id="26" name="Freeform 25"/>
          <p:cNvSpPr/>
          <p:nvPr/>
        </p:nvSpPr>
        <p:spPr>
          <a:xfrm>
            <a:off x="1698524" y="9634369"/>
            <a:ext cx="220392" cy="228165"/>
          </a:xfrm>
          <a:custGeom>
            <a:avLst/>
            <a:gdLst>
              <a:gd name="connsiteX0" fmla="*/ 1080000 w 2160000"/>
              <a:gd name="connsiteY0" fmla="*/ 0 h 2160000"/>
              <a:gd name="connsiteX1" fmla="*/ 2154424 w 2160000"/>
              <a:gd name="connsiteY1" fmla="*/ 969576 h 2160000"/>
              <a:gd name="connsiteX2" fmla="*/ 2157027 w 2160000"/>
              <a:gd name="connsiteY2" fmla="*/ 1021127 h 2160000"/>
              <a:gd name="connsiteX3" fmla="*/ 2159999 w 2160000"/>
              <a:gd name="connsiteY3" fmla="*/ 1021127 h 2160000"/>
              <a:gd name="connsiteX4" fmla="*/ 2159999 w 2160000"/>
              <a:gd name="connsiteY4" fmla="*/ 1079980 h 2160000"/>
              <a:gd name="connsiteX5" fmla="*/ 2160000 w 2160000"/>
              <a:gd name="connsiteY5" fmla="*/ 1080000 h 2160000"/>
              <a:gd name="connsiteX6" fmla="*/ 2159999 w 2160000"/>
              <a:gd name="connsiteY6" fmla="*/ 1080021 h 2160000"/>
              <a:gd name="connsiteX7" fmla="*/ 2159999 w 2160000"/>
              <a:gd name="connsiteY7" fmla="*/ 1716639 h 2160000"/>
              <a:gd name="connsiteX8" fmla="*/ 2157838 w 2160000"/>
              <a:gd name="connsiteY8" fmla="*/ 1716639 h 2160000"/>
              <a:gd name="connsiteX9" fmla="*/ 2160000 w 2160000"/>
              <a:gd name="connsiteY9" fmla="*/ 1738544 h 2160000"/>
              <a:gd name="connsiteX10" fmla="*/ 1891921 w 2160000"/>
              <a:gd name="connsiteY10" fmla="*/ 2012333 h 2160000"/>
              <a:gd name="connsiteX11" fmla="*/ 1623842 w 2160000"/>
              <a:gd name="connsiteY11" fmla="*/ 1738544 h 2160000"/>
              <a:gd name="connsiteX12" fmla="*/ 1626005 w 2160000"/>
              <a:gd name="connsiteY12" fmla="*/ 1716639 h 2160000"/>
              <a:gd name="connsiteX13" fmla="*/ 1620298 w 2160000"/>
              <a:gd name="connsiteY13" fmla="*/ 1716639 h 2160000"/>
              <a:gd name="connsiteX14" fmla="*/ 1620298 w 2160000"/>
              <a:gd name="connsiteY14" fmla="*/ 1090950 h 2160000"/>
              <a:gd name="connsiteX15" fmla="*/ 1618898 w 2160000"/>
              <a:gd name="connsiteY15" fmla="*/ 1090937 h 2160000"/>
              <a:gd name="connsiteX16" fmla="*/ 1620000 w 2160000"/>
              <a:gd name="connsiteY16" fmla="*/ 1080000 h 2160000"/>
              <a:gd name="connsiteX17" fmla="*/ 1080000 w 2160000"/>
              <a:gd name="connsiteY17" fmla="*/ 540000 h 2160000"/>
              <a:gd name="connsiteX18" fmla="*/ 540000 w 2160000"/>
              <a:gd name="connsiteY18" fmla="*/ 1080000 h 2160000"/>
              <a:gd name="connsiteX19" fmla="*/ 1080000 w 2160000"/>
              <a:gd name="connsiteY19" fmla="*/ 1620000 h 2160000"/>
              <a:gd name="connsiteX20" fmla="*/ 1172144 w 2160000"/>
              <a:gd name="connsiteY20" fmla="*/ 1610711 h 2160000"/>
              <a:gd name="connsiteX21" fmla="*/ 1192722 w 2160000"/>
              <a:gd name="connsiteY21" fmla="*/ 1599542 h 2160000"/>
              <a:gd name="connsiteX22" fmla="*/ 1205334 w 2160000"/>
              <a:gd name="connsiteY22" fmla="*/ 1595627 h 2160000"/>
              <a:gd name="connsiteX23" fmla="*/ 1218649 w 2160000"/>
              <a:gd name="connsiteY23" fmla="*/ 1594482 h 2160000"/>
              <a:gd name="connsiteX24" fmla="*/ 1273176 w 2160000"/>
              <a:gd name="connsiteY24" fmla="*/ 1581875 h 2160000"/>
              <a:gd name="connsiteX25" fmla="*/ 1277433 w 2160000"/>
              <a:gd name="connsiteY25" fmla="*/ 1580379 h 2160000"/>
              <a:gd name="connsiteX26" fmla="*/ 1297818 w 2160000"/>
              <a:gd name="connsiteY26" fmla="*/ 1578324 h 2160000"/>
              <a:gd name="connsiteX27" fmla="*/ 1567818 w 2160000"/>
              <a:gd name="connsiteY27" fmla="*/ 1848324 h 2160000"/>
              <a:gd name="connsiteX28" fmla="*/ 1469563 w 2160000"/>
              <a:gd name="connsiteY28" fmla="*/ 2056669 h 2160000"/>
              <a:gd name="connsiteX29" fmla="*/ 1412948 w 2160000"/>
              <a:gd name="connsiteY29" fmla="*/ 2091019 h 2160000"/>
              <a:gd name="connsiteX30" fmla="*/ 1398272 w 2160000"/>
              <a:gd name="connsiteY30" fmla="*/ 2101498 h 2160000"/>
              <a:gd name="connsiteX31" fmla="*/ 1374464 w 2160000"/>
              <a:gd name="connsiteY31" fmla="*/ 2110955 h 2160000"/>
              <a:gd name="connsiteX32" fmla="*/ 1376211 w 2160000"/>
              <a:gd name="connsiteY32" fmla="*/ 2117860 h 2160000"/>
              <a:gd name="connsiteX33" fmla="*/ 1321962 w 2160000"/>
              <a:gd name="connsiteY33" fmla="*/ 2131809 h 2160000"/>
              <a:gd name="connsiteX34" fmla="*/ 1306247 w 2160000"/>
              <a:gd name="connsiteY34" fmla="*/ 2138051 h 2160000"/>
              <a:gd name="connsiteX35" fmla="*/ 1267530 w 2160000"/>
              <a:gd name="connsiteY35" fmla="*/ 2142656 h 2160000"/>
              <a:gd name="connsiteX36" fmla="*/ 1190424 w 2160000"/>
              <a:gd name="connsiteY36" fmla="*/ 2154424 h 2160000"/>
              <a:gd name="connsiteX37" fmla="*/ 1080000 w 2160000"/>
              <a:gd name="connsiteY37" fmla="*/ 2160000 h 2160000"/>
              <a:gd name="connsiteX38" fmla="*/ 0 w 2160000"/>
              <a:gd name="connsiteY38" fmla="*/ 1080000 h 2160000"/>
              <a:gd name="connsiteX39" fmla="*/ 1080000 w 2160000"/>
              <a:gd name="connsiteY39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160000" h="2160000">
                <a:moveTo>
                  <a:pt x="1080000" y="0"/>
                </a:moveTo>
                <a:cubicBezTo>
                  <a:pt x="1639189" y="0"/>
                  <a:pt x="2099117" y="424979"/>
                  <a:pt x="2154424" y="969576"/>
                </a:cubicBezTo>
                <a:lnTo>
                  <a:pt x="2157027" y="1021127"/>
                </a:lnTo>
                <a:lnTo>
                  <a:pt x="2159999" y="1021127"/>
                </a:lnTo>
                <a:lnTo>
                  <a:pt x="2159999" y="1079980"/>
                </a:lnTo>
                <a:lnTo>
                  <a:pt x="2160000" y="1080000"/>
                </a:lnTo>
                <a:lnTo>
                  <a:pt x="2159999" y="1080021"/>
                </a:lnTo>
                <a:lnTo>
                  <a:pt x="2159999" y="1716639"/>
                </a:lnTo>
                <a:lnTo>
                  <a:pt x="2157838" y="1716639"/>
                </a:lnTo>
                <a:lnTo>
                  <a:pt x="2160000" y="1738544"/>
                </a:lnTo>
                <a:cubicBezTo>
                  <a:pt x="2160000" y="1889753"/>
                  <a:pt x="2039977" y="2012333"/>
                  <a:pt x="1891921" y="2012333"/>
                </a:cubicBezTo>
                <a:cubicBezTo>
                  <a:pt x="1743865" y="2012333"/>
                  <a:pt x="1623842" y="1889753"/>
                  <a:pt x="1623842" y="1738544"/>
                </a:cubicBezTo>
                <a:lnTo>
                  <a:pt x="1626005" y="1716639"/>
                </a:lnTo>
                <a:lnTo>
                  <a:pt x="1620298" y="1716639"/>
                </a:lnTo>
                <a:lnTo>
                  <a:pt x="1620298" y="1090950"/>
                </a:lnTo>
                <a:lnTo>
                  <a:pt x="1618898" y="1090937"/>
                </a:lnTo>
                <a:lnTo>
                  <a:pt x="1620000" y="1080000"/>
                </a:lnTo>
                <a:cubicBezTo>
                  <a:pt x="1620000" y="781766"/>
                  <a:pt x="1378234" y="540000"/>
                  <a:pt x="1080000" y="540000"/>
                </a:cubicBezTo>
                <a:cubicBezTo>
                  <a:pt x="781766" y="540000"/>
                  <a:pt x="540000" y="781766"/>
                  <a:pt x="540000" y="1080000"/>
                </a:cubicBezTo>
                <a:cubicBezTo>
                  <a:pt x="540000" y="1378234"/>
                  <a:pt x="781766" y="1620000"/>
                  <a:pt x="1080000" y="1620000"/>
                </a:cubicBezTo>
                <a:lnTo>
                  <a:pt x="1172144" y="1610711"/>
                </a:lnTo>
                <a:lnTo>
                  <a:pt x="1192722" y="1599542"/>
                </a:lnTo>
                <a:lnTo>
                  <a:pt x="1205334" y="1595627"/>
                </a:lnTo>
                <a:lnTo>
                  <a:pt x="1218649" y="1594482"/>
                </a:lnTo>
                <a:cubicBezTo>
                  <a:pt x="1237851" y="1591023"/>
                  <a:pt x="1256099" y="1586790"/>
                  <a:pt x="1273176" y="1581875"/>
                </a:cubicBezTo>
                <a:lnTo>
                  <a:pt x="1277433" y="1580379"/>
                </a:lnTo>
                <a:lnTo>
                  <a:pt x="1297818" y="1578324"/>
                </a:lnTo>
                <a:cubicBezTo>
                  <a:pt x="1446935" y="1578324"/>
                  <a:pt x="1567818" y="1699207"/>
                  <a:pt x="1567818" y="1848324"/>
                </a:cubicBezTo>
                <a:cubicBezTo>
                  <a:pt x="1567818" y="1932202"/>
                  <a:pt x="1529570" y="2007147"/>
                  <a:pt x="1469563" y="2056669"/>
                </a:cubicBezTo>
                <a:lnTo>
                  <a:pt x="1412948" y="2091019"/>
                </a:lnTo>
                <a:lnTo>
                  <a:pt x="1398272" y="2101498"/>
                </a:lnTo>
                <a:lnTo>
                  <a:pt x="1374464" y="2110955"/>
                </a:lnTo>
                <a:lnTo>
                  <a:pt x="1376211" y="2117860"/>
                </a:lnTo>
                <a:lnTo>
                  <a:pt x="1321962" y="2131809"/>
                </a:lnTo>
                <a:lnTo>
                  <a:pt x="1306247" y="2138051"/>
                </a:lnTo>
                <a:lnTo>
                  <a:pt x="1267530" y="2142656"/>
                </a:lnTo>
                <a:lnTo>
                  <a:pt x="1190424" y="2154424"/>
                </a:lnTo>
                <a:cubicBezTo>
                  <a:pt x="1154118" y="2158111"/>
                  <a:pt x="1117280" y="2160000"/>
                  <a:pt x="1080000" y="2160000"/>
                </a:cubicBezTo>
                <a:cubicBezTo>
                  <a:pt x="483532" y="2160000"/>
                  <a:pt x="0" y="1676468"/>
                  <a:pt x="0" y="1080000"/>
                </a:cubicBezTo>
                <a:cubicBezTo>
                  <a:pt x="0" y="483532"/>
                  <a:pt x="483532" y="0"/>
                  <a:pt x="1080000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>
              <a:latin typeface="Oxygen" panose="02000503000000000000" pitchFamily="2" charset="0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2025379" y="1060877"/>
            <a:ext cx="2807243" cy="2807240"/>
            <a:chOff x="429406" y="2025380"/>
            <a:chExt cx="2807243" cy="2807240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9406" y="2025380"/>
              <a:ext cx="2807240" cy="2807240"/>
            </a:xfrm>
            <a:prstGeom prst="rect">
              <a:avLst/>
            </a:prstGeom>
          </p:spPr>
        </p:pic>
        <p:sp>
          <p:nvSpPr>
            <p:cNvPr id="20" name="Rectangle 19"/>
            <p:cNvSpPr/>
            <p:nvPr/>
          </p:nvSpPr>
          <p:spPr>
            <a:xfrm>
              <a:off x="429409" y="2025380"/>
              <a:ext cx="2807240" cy="2807240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</a:srgbClr>
                </a:gs>
                <a:gs pos="70000">
                  <a:srgbClr val="FFFFFF"/>
                </a:gs>
                <a:gs pos="62000">
                  <a:schemeClr val="bg1">
                    <a:alpha val="35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 </a:t>
              </a:r>
              <a:endParaRPr lang="en-AU" dirty="0"/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766313" y="300624"/>
            <a:ext cx="53253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cap="small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AI Is Not Rocket Science</a:t>
            </a:r>
          </a:p>
        </p:txBody>
      </p:sp>
      <p:sp>
        <p:nvSpPr>
          <p:cNvPr id="28" name="Rectangle 27"/>
          <p:cNvSpPr/>
          <p:nvPr/>
        </p:nvSpPr>
        <p:spPr>
          <a:xfrm>
            <a:off x="430061" y="3962293"/>
            <a:ext cx="5997879" cy="48934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Our mentors will help you: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Comprehensive teaching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Python computing skills &amp; all relevant libraries</a:t>
            </a: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TensorFlow, Keras, Pytorch etc.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Data Science, Analytics &amp; Data Visualization</a:t>
            </a: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NumPy, Pandas, Matplotlib etc.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Generative AI - ChatGPT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Machine Learning &amp; MLOps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Deep Learning &amp; Neural Networks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Computer Vision, LLM, GAN, NLP etc.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IoT &amp; Robotics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Hands-on labs &amp; industry exposure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b="1" dirty="0">
                <a:solidFill>
                  <a:schemeClr val="accent2">
                    <a:lumMod val="75000"/>
                  </a:schemeClr>
                </a:solidFill>
                <a:latin typeface="Oxygen" panose="02000503000000000000" pitchFamily="2" charset="0"/>
              </a:rPr>
              <a:t>Free internship &amp; live project experience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b="1" dirty="0">
                <a:solidFill>
                  <a:schemeClr val="accent2">
                    <a:lumMod val="75000"/>
                  </a:schemeClr>
                </a:solidFill>
                <a:latin typeface="Oxygen" panose="02000503000000000000" pitchFamily="2" charset="0"/>
              </a:rPr>
              <a:t>Free career guidance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0B5DA9C9-6CBC-D379-7063-E00A790DBA02}"/>
              </a:ext>
            </a:extLst>
          </p:cNvPr>
          <p:cNvSpPr txBox="1"/>
          <p:nvPr/>
        </p:nvSpPr>
        <p:spPr>
          <a:xfrm>
            <a:off x="215030" y="9025080"/>
            <a:ext cx="64279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i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AI won’t replace humans. But those with AI will replace those without AI.</a:t>
            </a:r>
          </a:p>
        </p:txBody>
      </p:sp>
    </p:spTree>
    <p:extLst>
      <p:ext uri="{BB962C8B-B14F-4D97-AF65-F5344CB8AC3E}">
        <p14:creationId xmlns:p14="http://schemas.microsoft.com/office/powerpoint/2010/main" val="1836957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ooter Placeholder 3"/>
          <p:cNvSpPr txBox="1">
            <a:spLocks/>
          </p:cNvSpPr>
          <p:nvPr/>
        </p:nvSpPr>
        <p:spPr>
          <a:xfrm>
            <a:off x="1757363" y="9604742"/>
            <a:ext cx="3343275" cy="2966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1" smtClean="0">
                <a:latin typeface="Oxygen" panose="02000503000000000000" pitchFamily="2" charset="0"/>
              </a:rPr>
              <a:t>nodiam – Private &amp; Confidential – 2023 © </a:t>
            </a:r>
            <a:endParaRPr lang="en-AU" sz="1200" b="1" dirty="0">
              <a:latin typeface="Oxygen" panose="02000503000000000000" pitchFamily="2" charset="0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9888" y="9381952"/>
            <a:ext cx="1098112" cy="519455"/>
          </a:xfrm>
          <a:prstGeom prst="rect">
            <a:avLst/>
          </a:prstGeom>
        </p:spPr>
      </p:pic>
      <p:sp>
        <p:nvSpPr>
          <p:cNvPr id="26" name="Freeform 25"/>
          <p:cNvSpPr/>
          <p:nvPr/>
        </p:nvSpPr>
        <p:spPr>
          <a:xfrm>
            <a:off x="1698524" y="9634369"/>
            <a:ext cx="220392" cy="228165"/>
          </a:xfrm>
          <a:custGeom>
            <a:avLst/>
            <a:gdLst>
              <a:gd name="connsiteX0" fmla="*/ 1080000 w 2160000"/>
              <a:gd name="connsiteY0" fmla="*/ 0 h 2160000"/>
              <a:gd name="connsiteX1" fmla="*/ 2154424 w 2160000"/>
              <a:gd name="connsiteY1" fmla="*/ 969576 h 2160000"/>
              <a:gd name="connsiteX2" fmla="*/ 2157027 w 2160000"/>
              <a:gd name="connsiteY2" fmla="*/ 1021127 h 2160000"/>
              <a:gd name="connsiteX3" fmla="*/ 2159999 w 2160000"/>
              <a:gd name="connsiteY3" fmla="*/ 1021127 h 2160000"/>
              <a:gd name="connsiteX4" fmla="*/ 2159999 w 2160000"/>
              <a:gd name="connsiteY4" fmla="*/ 1079980 h 2160000"/>
              <a:gd name="connsiteX5" fmla="*/ 2160000 w 2160000"/>
              <a:gd name="connsiteY5" fmla="*/ 1080000 h 2160000"/>
              <a:gd name="connsiteX6" fmla="*/ 2159999 w 2160000"/>
              <a:gd name="connsiteY6" fmla="*/ 1080021 h 2160000"/>
              <a:gd name="connsiteX7" fmla="*/ 2159999 w 2160000"/>
              <a:gd name="connsiteY7" fmla="*/ 1716639 h 2160000"/>
              <a:gd name="connsiteX8" fmla="*/ 2157838 w 2160000"/>
              <a:gd name="connsiteY8" fmla="*/ 1716639 h 2160000"/>
              <a:gd name="connsiteX9" fmla="*/ 2160000 w 2160000"/>
              <a:gd name="connsiteY9" fmla="*/ 1738544 h 2160000"/>
              <a:gd name="connsiteX10" fmla="*/ 1891921 w 2160000"/>
              <a:gd name="connsiteY10" fmla="*/ 2012333 h 2160000"/>
              <a:gd name="connsiteX11" fmla="*/ 1623842 w 2160000"/>
              <a:gd name="connsiteY11" fmla="*/ 1738544 h 2160000"/>
              <a:gd name="connsiteX12" fmla="*/ 1626005 w 2160000"/>
              <a:gd name="connsiteY12" fmla="*/ 1716639 h 2160000"/>
              <a:gd name="connsiteX13" fmla="*/ 1620298 w 2160000"/>
              <a:gd name="connsiteY13" fmla="*/ 1716639 h 2160000"/>
              <a:gd name="connsiteX14" fmla="*/ 1620298 w 2160000"/>
              <a:gd name="connsiteY14" fmla="*/ 1090950 h 2160000"/>
              <a:gd name="connsiteX15" fmla="*/ 1618898 w 2160000"/>
              <a:gd name="connsiteY15" fmla="*/ 1090937 h 2160000"/>
              <a:gd name="connsiteX16" fmla="*/ 1620000 w 2160000"/>
              <a:gd name="connsiteY16" fmla="*/ 1080000 h 2160000"/>
              <a:gd name="connsiteX17" fmla="*/ 1080000 w 2160000"/>
              <a:gd name="connsiteY17" fmla="*/ 540000 h 2160000"/>
              <a:gd name="connsiteX18" fmla="*/ 540000 w 2160000"/>
              <a:gd name="connsiteY18" fmla="*/ 1080000 h 2160000"/>
              <a:gd name="connsiteX19" fmla="*/ 1080000 w 2160000"/>
              <a:gd name="connsiteY19" fmla="*/ 1620000 h 2160000"/>
              <a:gd name="connsiteX20" fmla="*/ 1172144 w 2160000"/>
              <a:gd name="connsiteY20" fmla="*/ 1610711 h 2160000"/>
              <a:gd name="connsiteX21" fmla="*/ 1192722 w 2160000"/>
              <a:gd name="connsiteY21" fmla="*/ 1599542 h 2160000"/>
              <a:gd name="connsiteX22" fmla="*/ 1205334 w 2160000"/>
              <a:gd name="connsiteY22" fmla="*/ 1595627 h 2160000"/>
              <a:gd name="connsiteX23" fmla="*/ 1218649 w 2160000"/>
              <a:gd name="connsiteY23" fmla="*/ 1594482 h 2160000"/>
              <a:gd name="connsiteX24" fmla="*/ 1273176 w 2160000"/>
              <a:gd name="connsiteY24" fmla="*/ 1581875 h 2160000"/>
              <a:gd name="connsiteX25" fmla="*/ 1277433 w 2160000"/>
              <a:gd name="connsiteY25" fmla="*/ 1580379 h 2160000"/>
              <a:gd name="connsiteX26" fmla="*/ 1297818 w 2160000"/>
              <a:gd name="connsiteY26" fmla="*/ 1578324 h 2160000"/>
              <a:gd name="connsiteX27" fmla="*/ 1567818 w 2160000"/>
              <a:gd name="connsiteY27" fmla="*/ 1848324 h 2160000"/>
              <a:gd name="connsiteX28" fmla="*/ 1469563 w 2160000"/>
              <a:gd name="connsiteY28" fmla="*/ 2056669 h 2160000"/>
              <a:gd name="connsiteX29" fmla="*/ 1412948 w 2160000"/>
              <a:gd name="connsiteY29" fmla="*/ 2091019 h 2160000"/>
              <a:gd name="connsiteX30" fmla="*/ 1398272 w 2160000"/>
              <a:gd name="connsiteY30" fmla="*/ 2101498 h 2160000"/>
              <a:gd name="connsiteX31" fmla="*/ 1374464 w 2160000"/>
              <a:gd name="connsiteY31" fmla="*/ 2110955 h 2160000"/>
              <a:gd name="connsiteX32" fmla="*/ 1376211 w 2160000"/>
              <a:gd name="connsiteY32" fmla="*/ 2117860 h 2160000"/>
              <a:gd name="connsiteX33" fmla="*/ 1321962 w 2160000"/>
              <a:gd name="connsiteY33" fmla="*/ 2131809 h 2160000"/>
              <a:gd name="connsiteX34" fmla="*/ 1306247 w 2160000"/>
              <a:gd name="connsiteY34" fmla="*/ 2138051 h 2160000"/>
              <a:gd name="connsiteX35" fmla="*/ 1267530 w 2160000"/>
              <a:gd name="connsiteY35" fmla="*/ 2142656 h 2160000"/>
              <a:gd name="connsiteX36" fmla="*/ 1190424 w 2160000"/>
              <a:gd name="connsiteY36" fmla="*/ 2154424 h 2160000"/>
              <a:gd name="connsiteX37" fmla="*/ 1080000 w 2160000"/>
              <a:gd name="connsiteY37" fmla="*/ 2160000 h 2160000"/>
              <a:gd name="connsiteX38" fmla="*/ 0 w 2160000"/>
              <a:gd name="connsiteY38" fmla="*/ 1080000 h 2160000"/>
              <a:gd name="connsiteX39" fmla="*/ 1080000 w 2160000"/>
              <a:gd name="connsiteY39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160000" h="2160000">
                <a:moveTo>
                  <a:pt x="1080000" y="0"/>
                </a:moveTo>
                <a:cubicBezTo>
                  <a:pt x="1639189" y="0"/>
                  <a:pt x="2099117" y="424979"/>
                  <a:pt x="2154424" y="969576"/>
                </a:cubicBezTo>
                <a:lnTo>
                  <a:pt x="2157027" y="1021127"/>
                </a:lnTo>
                <a:lnTo>
                  <a:pt x="2159999" y="1021127"/>
                </a:lnTo>
                <a:lnTo>
                  <a:pt x="2159999" y="1079980"/>
                </a:lnTo>
                <a:lnTo>
                  <a:pt x="2160000" y="1080000"/>
                </a:lnTo>
                <a:lnTo>
                  <a:pt x="2159999" y="1080021"/>
                </a:lnTo>
                <a:lnTo>
                  <a:pt x="2159999" y="1716639"/>
                </a:lnTo>
                <a:lnTo>
                  <a:pt x="2157838" y="1716639"/>
                </a:lnTo>
                <a:lnTo>
                  <a:pt x="2160000" y="1738544"/>
                </a:lnTo>
                <a:cubicBezTo>
                  <a:pt x="2160000" y="1889753"/>
                  <a:pt x="2039977" y="2012333"/>
                  <a:pt x="1891921" y="2012333"/>
                </a:cubicBezTo>
                <a:cubicBezTo>
                  <a:pt x="1743865" y="2012333"/>
                  <a:pt x="1623842" y="1889753"/>
                  <a:pt x="1623842" y="1738544"/>
                </a:cubicBezTo>
                <a:lnTo>
                  <a:pt x="1626005" y="1716639"/>
                </a:lnTo>
                <a:lnTo>
                  <a:pt x="1620298" y="1716639"/>
                </a:lnTo>
                <a:lnTo>
                  <a:pt x="1620298" y="1090950"/>
                </a:lnTo>
                <a:lnTo>
                  <a:pt x="1618898" y="1090937"/>
                </a:lnTo>
                <a:lnTo>
                  <a:pt x="1620000" y="1080000"/>
                </a:lnTo>
                <a:cubicBezTo>
                  <a:pt x="1620000" y="781766"/>
                  <a:pt x="1378234" y="540000"/>
                  <a:pt x="1080000" y="540000"/>
                </a:cubicBezTo>
                <a:cubicBezTo>
                  <a:pt x="781766" y="540000"/>
                  <a:pt x="540000" y="781766"/>
                  <a:pt x="540000" y="1080000"/>
                </a:cubicBezTo>
                <a:cubicBezTo>
                  <a:pt x="540000" y="1378234"/>
                  <a:pt x="781766" y="1620000"/>
                  <a:pt x="1080000" y="1620000"/>
                </a:cubicBezTo>
                <a:lnTo>
                  <a:pt x="1172144" y="1610711"/>
                </a:lnTo>
                <a:lnTo>
                  <a:pt x="1192722" y="1599542"/>
                </a:lnTo>
                <a:lnTo>
                  <a:pt x="1205334" y="1595627"/>
                </a:lnTo>
                <a:lnTo>
                  <a:pt x="1218649" y="1594482"/>
                </a:lnTo>
                <a:cubicBezTo>
                  <a:pt x="1237851" y="1591023"/>
                  <a:pt x="1256099" y="1586790"/>
                  <a:pt x="1273176" y="1581875"/>
                </a:cubicBezTo>
                <a:lnTo>
                  <a:pt x="1277433" y="1580379"/>
                </a:lnTo>
                <a:lnTo>
                  <a:pt x="1297818" y="1578324"/>
                </a:lnTo>
                <a:cubicBezTo>
                  <a:pt x="1446935" y="1578324"/>
                  <a:pt x="1567818" y="1699207"/>
                  <a:pt x="1567818" y="1848324"/>
                </a:cubicBezTo>
                <a:cubicBezTo>
                  <a:pt x="1567818" y="1932202"/>
                  <a:pt x="1529570" y="2007147"/>
                  <a:pt x="1469563" y="2056669"/>
                </a:cubicBezTo>
                <a:lnTo>
                  <a:pt x="1412948" y="2091019"/>
                </a:lnTo>
                <a:lnTo>
                  <a:pt x="1398272" y="2101498"/>
                </a:lnTo>
                <a:lnTo>
                  <a:pt x="1374464" y="2110955"/>
                </a:lnTo>
                <a:lnTo>
                  <a:pt x="1376211" y="2117860"/>
                </a:lnTo>
                <a:lnTo>
                  <a:pt x="1321962" y="2131809"/>
                </a:lnTo>
                <a:lnTo>
                  <a:pt x="1306247" y="2138051"/>
                </a:lnTo>
                <a:lnTo>
                  <a:pt x="1267530" y="2142656"/>
                </a:lnTo>
                <a:lnTo>
                  <a:pt x="1190424" y="2154424"/>
                </a:lnTo>
                <a:cubicBezTo>
                  <a:pt x="1154118" y="2158111"/>
                  <a:pt x="1117280" y="2160000"/>
                  <a:pt x="1080000" y="2160000"/>
                </a:cubicBezTo>
                <a:cubicBezTo>
                  <a:pt x="483532" y="2160000"/>
                  <a:pt x="0" y="1676468"/>
                  <a:pt x="0" y="1080000"/>
                </a:cubicBezTo>
                <a:cubicBezTo>
                  <a:pt x="0" y="483532"/>
                  <a:pt x="483532" y="0"/>
                  <a:pt x="1080000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>
              <a:latin typeface="Oxygen" panose="02000503000000000000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3A5F87CB-32C6-DA4D-84E7-9C0382588100}"/>
              </a:ext>
            </a:extLst>
          </p:cNvPr>
          <p:cNvSpPr txBox="1"/>
          <p:nvPr/>
        </p:nvSpPr>
        <p:spPr>
          <a:xfrm>
            <a:off x="210010" y="288098"/>
            <a:ext cx="64379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cap="small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Job Opportunities in AI &amp; Data Science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1748568" y="1341054"/>
            <a:ext cx="3360865" cy="3140970"/>
            <a:chOff x="794150" y="1915063"/>
            <a:chExt cx="3360865" cy="3140970"/>
          </a:xfrm>
        </p:grpSpPr>
        <p:pic>
          <p:nvPicPr>
            <p:cNvPr id="13" name="Picture 12">
              <a:extLst>
                <a:ext uri="{FF2B5EF4-FFF2-40B4-BE49-F238E27FC236}">
                  <a16:creationId xmlns="" xmlns:a16="http://schemas.microsoft.com/office/drawing/2014/main" id="{08F011EF-041A-8C11-D815-DFAC04F5B5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45906" y="1915063"/>
              <a:ext cx="3225762" cy="3113589"/>
            </a:xfrm>
            <a:prstGeom prst="rect">
              <a:avLst/>
            </a:prstGeom>
          </p:spPr>
        </p:pic>
        <p:sp>
          <p:nvSpPr>
            <p:cNvPr id="14" name="Rectangle 13"/>
            <p:cNvSpPr/>
            <p:nvPr/>
          </p:nvSpPr>
          <p:spPr>
            <a:xfrm>
              <a:off x="794150" y="1915063"/>
              <a:ext cx="3360865" cy="3140970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</a:srgbClr>
                </a:gs>
                <a:gs pos="70000">
                  <a:srgbClr val="FFFFFF"/>
                </a:gs>
                <a:gs pos="62000">
                  <a:schemeClr val="bg1">
                    <a:alpha val="35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</p:grpSp>
      <p:sp>
        <p:nvSpPr>
          <p:cNvPr id="15" name="Rectangle 14"/>
          <p:cNvSpPr/>
          <p:nvPr/>
        </p:nvSpPr>
        <p:spPr>
          <a:xfrm>
            <a:off x="1298486" y="4656410"/>
            <a:ext cx="4261028" cy="20005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Professionals in Demand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Data Scientists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Machine Learning Engineers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NLP, CV, LLM, GAN Specialists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IoT Specialists &amp; Robotics Engineers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="" xmlns:a16="http://schemas.microsoft.com/office/drawing/2014/main" id="{A00A70E0-2CCA-D4EF-CE55-AFA03037D0D7}"/>
              </a:ext>
            </a:extLst>
          </p:cNvPr>
          <p:cNvSpPr/>
          <p:nvPr/>
        </p:nvSpPr>
        <p:spPr>
          <a:xfrm>
            <a:off x="1315485" y="6556082"/>
            <a:ext cx="4652914" cy="16773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Salary Band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Highest paid professionals in India &amp; abroad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Fastest growing careers, globally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Highest vacancy rates in job sites</a:t>
            </a:r>
          </a:p>
        </p:txBody>
      </p:sp>
    </p:spTree>
    <p:extLst>
      <p:ext uri="{BB962C8B-B14F-4D97-AF65-F5344CB8AC3E}">
        <p14:creationId xmlns:p14="http://schemas.microsoft.com/office/powerpoint/2010/main" val="1171705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ooter Placeholder 3"/>
          <p:cNvSpPr txBox="1">
            <a:spLocks/>
          </p:cNvSpPr>
          <p:nvPr/>
        </p:nvSpPr>
        <p:spPr>
          <a:xfrm>
            <a:off x="1757363" y="9604742"/>
            <a:ext cx="3343275" cy="2966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1" smtClean="0">
                <a:latin typeface="Oxygen" panose="02000503000000000000" pitchFamily="2" charset="0"/>
              </a:rPr>
              <a:t>nodiam – Private &amp; Confidential – 2023 © </a:t>
            </a:r>
            <a:endParaRPr lang="en-AU" sz="1200" b="1" dirty="0">
              <a:latin typeface="Oxygen" panose="02000503000000000000" pitchFamily="2" charset="0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9888" y="9381952"/>
            <a:ext cx="1098112" cy="519455"/>
          </a:xfrm>
          <a:prstGeom prst="rect">
            <a:avLst/>
          </a:prstGeom>
        </p:spPr>
      </p:pic>
      <p:sp>
        <p:nvSpPr>
          <p:cNvPr id="26" name="Freeform 25"/>
          <p:cNvSpPr/>
          <p:nvPr/>
        </p:nvSpPr>
        <p:spPr>
          <a:xfrm>
            <a:off x="1698524" y="9634369"/>
            <a:ext cx="220392" cy="228165"/>
          </a:xfrm>
          <a:custGeom>
            <a:avLst/>
            <a:gdLst>
              <a:gd name="connsiteX0" fmla="*/ 1080000 w 2160000"/>
              <a:gd name="connsiteY0" fmla="*/ 0 h 2160000"/>
              <a:gd name="connsiteX1" fmla="*/ 2154424 w 2160000"/>
              <a:gd name="connsiteY1" fmla="*/ 969576 h 2160000"/>
              <a:gd name="connsiteX2" fmla="*/ 2157027 w 2160000"/>
              <a:gd name="connsiteY2" fmla="*/ 1021127 h 2160000"/>
              <a:gd name="connsiteX3" fmla="*/ 2159999 w 2160000"/>
              <a:gd name="connsiteY3" fmla="*/ 1021127 h 2160000"/>
              <a:gd name="connsiteX4" fmla="*/ 2159999 w 2160000"/>
              <a:gd name="connsiteY4" fmla="*/ 1079980 h 2160000"/>
              <a:gd name="connsiteX5" fmla="*/ 2160000 w 2160000"/>
              <a:gd name="connsiteY5" fmla="*/ 1080000 h 2160000"/>
              <a:gd name="connsiteX6" fmla="*/ 2159999 w 2160000"/>
              <a:gd name="connsiteY6" fmla="*/ 1080021 h 2160000"/>
              <a:gd name="connsiteX7" fmla="*/ 2159999 w 2160000"/>
              <a:gd name="connsiteY7" fmla="*/ 1716639 h 2160000"/>
              <a:gd name="connsiteX8" fmla="*/ 2157838 w 2160000"/>
              <a:gd name="connsiteY8" fmla="*/ 1716639 h 2160000"/>
              <a:gd name="connsiteX9" fmla="*/ 2160000 w 2160000"/>
              <a:gd name="connsiteY9" fmla="*/ 1738544 h 2160000"/>
              <a:gd name="connsiteX10" fmla="*/ 1891921 w 2160000"/>
              <a:gd name="connsiteY10" fmla="*/ 2012333 h 2160000"/>
              <a:gd name="connsiteX11" fmla="*/ 1623842 w 2160000"/>
              <a:gd name="connsiteY11" fmla="*/ 1738544 h 2160000"/>
              <a:gd name="connsiteX12" fmla="*/ 1626005 w 2160000"/>
              <a:gd name="connsiteY12" fmla="*/ 1716639 h 2160000"/>
              <a:gd name="connsiteX13" fmla="*/ 1620298 w 2160000"/>
              <a:gd name="connsiteY13" fmla="*/ 1716639 h 2160000"/>
              <a:gd name="connsiteX14" fmla="*/ 1620298 w 2160000"/>
              <a:gd name="connsiteY14" fmla="*/ 1090950 h 2160000"/>
              <a:gd name="connsiteX15" fmla="*/ 1618898 w 2160000"/>
              <a:gd name="connsiteY15" fmla="*/ 1090937 h 2160000"/>
              <a:gd name="connsiteX16" fmla="*/ 1620000 w 2160000"/>
              <a:gd name="connsiteY16" fmla="*/ 1080000 h 2160000"/>
              <a:gd name="connsiteX17" fmla="*/ 1080000 w 2160000"/>
              <a:gd name="connsiteY17" fmla="*/ 540000 h 2160000"/>
              <a:gd name="connsiteX18" fmla="*/ 540000 w 2160000"/>
              <a:gd name="connsiteY18" fmla="*/ 1080000 h 2160000"/>
              <a:gd name="connsiteX19" fmla="*/ 1080000 w 2160000"/>
              <a:gd name="connsiteY19" fmla="*/ 1620000 h 2160000"/>
              <a:gd name="connsiteX20" fmla="*/ 1172144 w 2160000"/>
              <a:gd name="connsiteY20" fmla="*/ 1610711 h 2160000"/>
              <a:gd name="connsiteX21" fmla="*/ 1192722 w 2160000"/>
              <a:gd name="connsiteY21" fmla="*/ 1599542 h 2160000"/>
              <a:gd name="connsiteX22" fmla="*/ 1205334 w 2160000"/>
              <a:gd name="connsiteY22" fmla="*/ 1595627 h 2160000"/>
              <a:gd name="connsiteX23" fmla="*/ 1218649 w 2160000"/>
              <a:gd name="connsiteY23" fmla="*/ 1594482 h 2160000"/>
              <a:gd name="connsiteX24" fmla="*/ 1273176 w 2160000"/>
              <a:gd name="connsiteY24" fmla="*/ 1581875 h 2160000"/>
              <a:gd name="connsiteX25" fmla="*/ 1277433 w 2160000"/>
              <a:gd name="connsiteY25" fmla="*/ 1580379 h 2160000"/>
              <a:gd name="connsiteX26" fmla="*/ 1297818 w 2160000"/>
              <a:gd name="connsiteY26" fmla="*/ 1578324 h 2160000"/>
              <a:gd name="connsiteX27" fmla="*/ 1567818 w 2160000"/>
              <a:gd name="connsiteY27" fmla="*/ 1848324 h 2160000"/>
              <a:gd name="connsiteX28" fmla="*/ 1469563 w 2160000"/>
              <a:gd name="connsiteY28" fmla="*/ 2056669 h 2160000"/>
              <a:gd name="connsiteX29" fmla="*/ 1412948 w 2160000"/>
              <a:gd name="connsiteY29" fmla="*/ 2091019 h 2160000"/>
              <a:gd name="connsiteX30" fmla="*/ 1398272 w 2160000"/>
              <a:gd name="connsiteY30" fmla="*/ 2101498 h 2160000"/>
              <a:gd name="connsiteX31" fmla="*/ 1374464 w 2160000"/>
              <a:gd name="connsiteY31" fmla="*/ 2110955 h 2160000"/>
              <a:gd name="connsiteX32" fmla="*/ 1376211 w 2160000"/>
              <a:gd name="connsiteY32" fmla="*/ 2117860 h 2160000"/>
              <a:gd name="connsiteX33" fmla="*/ 1321962 w 2160000"/>
              <a:gd name="connsiteY33" fmla="*/ 2131809 h 2160000"/>
              <a:gd name="connsiteX34" fmla="*/ 1306247 w 2160000"/>
              <a:gd name="connsiteY34" fmla="*/ 2138051 h 2160000"/>
              <a:gd name="connsiteX35" fmla="*/ 1267530 w 2160000"/>
              <a:gd name="connsiteY35" fmla="*/ 2142656 h 2160000"/>
              <a:gd name="connsiteX36" fmla="*/ 1190424 w 2160000"/>
              <a:gd name="connsiteY36" fmla="*/ 2154424 h 2160000"/>
              <a:gd name="connsiteX37" fmla="*/ 1080000 w 2160000"/>
              <a:gd name="connsiteY37" fmla="*/ 2160000 h 2160000"/>
              <a:gd name="connsiteX38" fmla="*/ 0 w 2160000"/>
              <a:gd name="connsiteY38" fmla="*/ 1080000 h 2160000"/>
              <a:gd name="connsiteX39" fmla="*/ 1080000 w 2160000"/>
              <a:gd name="connsiteY39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160000" h="2160000">
                <a:moveTo>
                  <a:pt x="1080000" y="0"/>
                </a:moveTo>
                <a:cubicBezTo>
                  <a:pt x="1639189" y="0"/>
                  <a:pt x="2099117" y="424979"/>
                  <a:pt x="2154424" y="969576"/>
                </a:cubicBezTo>
                <a:lnTo>
                  <a:pt x="2157027" y="1021127"/>
                </a:lnTo>
                <a:lnTo>
                  <a:pt x="2159999" y="1021127"/>
                </a:lnTo>
                <a:lnTo>
                  <a:pt x="2159999" y="1079980"/>
                </a:lnTo>
                <a:lnTo>
                  <a:pt x="2160000" y="1080000"/>
                </a:lnTo>
                <a:lnTo>
                  <a:pt x="2159999" y="1080021"/>
                </a:lnTo>
                <a:lnTo>
                  <a:pt x="2159999" y="1716639"/>
                </a:lnTo>
                <a:lnTo>
                  <a:pt x="2157838" y="1716639"/>
                </a:lnTo>
                <a:lnTo>
                  <a:pt x="2160000" y="1738544"/>
                </a:lnTo>
                <a:cubicBezTo>
                  <a:pt x="2160000" y="1889753"/>
                  <a:pt x="2039977" y="2012333"/>
                  <a:pt x="1891921" y="2012333"/>
                </a:cubicBezTo>
                <a:cubicBezTo>
                  <a:pt x="1743865" y="2012333"/>
                  <a:pt x="1623842" y="1889753"/>
                  <a:pt x="1623842" y="1738544"/>
                </a:cubicBezTo>
                <a:lnTo>
                  <a:pt x="1626005" y="1716639"/>
                </a:lnTo>
                <a:lnTo>
                  <a:pt x="1620298" y="1716639"/>
                </a:lnTo>
                <a:lnTo>
                  <a:pt x="1620298" y="1090950"/>
                </a:lnTo>
                <a:lnTo>
                  <a:pt x="1618898" y="1090937"/>
                </a:lnTo>
                <a:lnTo>
                  <a:pt x="1620000" y="1080000"/>
                </a:lnTo>
                <a:cubicBezTo>
                  <a:pt x="1620000" y="781766"/>
                  <a:pt x="1378234" y="540000"/>
                  <a:pt x="1080000" y="540000"/>
                </a:cubicBezTo>
                <a:cubicBezTo>
                  <a:pt x="781766" y="540000"/>
                  <a:pt x="540000" y="781766"/>
                  <a:pt x="540000" y="1080000"/>
                </a:cubicBezTo>
                <a:cubicBezTo>
                  <a:pt x="540000" y="1378234"/>
                  <a:pt x="781766" y="1620000"/>
                  <a:pt x="1080000" y="1620000"/>
                </a:cubicBezTo>
                <a:lnTo>
                  <a:pt x="1172144" y="1610711"/>
                </a:lnTo>
                <a:lnTo>
                  <a:pt x="1192722" y="1599542"/>
                </a:lnTo>
                <a:lnTo>
                  <a:pt x="1205334" y="1595627"/>
                </a:lnTo>
                <a:lnTo>
                  <a:pt x="1218649" y="1594482"/>
                </a:lnTo>
                <a:cubicBezTo>
                  <a:pt x="1237851" y="1591023"/>
                  <a:pt x="1256099" y="1586790"/>
                  <a:pt x="1273176" y="1581875"/>
                </a:cubicBezTo>
                <a:lnTo>
                  <a:pt x="1277433" y="1580379"/>
                </a:lnTo>
                <a:lnTo>
                  <a:pt x="1297818" y="1578324"/>
                </a:lnTo>
                <a:cubicBezTo>
                  <a:pt x="1446935" y="1578324"/>
                  <a:pt x="1567818" y="1699207"/>
                  <a:pt x="1567818" y="1848324"/>
                </a:cubicBezTo>
                <a:cubicBezTo>
                  <a:pt x="1567818" y="1932202"/>
                  <a:pt x="1529570" y="2007147"/>
                  <a:pt x="1469563" y="2056669"/>
                </a:cubicBezTo>
                <a:lnTo>
                  <a:pt x="1412948" y="2091019"/>
                </a:lnTo>
                <a:lnTo>
                  <a:pt x="1398272" y="2101498"/>
                </a:lnTo>
                <a:lnTo>
                  <a:pt x="1374464" y="2110955"/>
                </a:lnTo>
                <a:lnTo>
                  <a:pt x="1376211" y="2117860"/>
                </a:lnTo>
                <a:lnTo>
                  <a:pt x="1321962" y="2131809"/>
                </a:lnTo>
                <a:lnTo>
                  <a:pt x="1306247" y="2138051"/>
                </a:lnTo>
                <a:lnTo>
                  <a:pt x="1267530" y="2142656"/>
                </a:lnTo>
                <a:lnTo>
                  <a:pt x="1190424" y="2154424"/>
                </a:lnTo>
                <a:cubicBezTo>
                  <a:pt x="1154118" y="2158111"/>
                  <a:pt x="1117280" y="2160000"/>
                  <a:pt x="1080000" y="2160000"/>
                </a:cubicBezTo>
                <a:cubicBezTo>
                  <a:pt x="483532" y="2160000"/>
                  <a:pt x="0" y="1676468"/>
                  <a:pt x="0" y="1080000"/>
                </a:cubicBezTo>
                <a:cubicBezTo>
                  <a:pt x="0" y="483532"/>
                  <a:pt x="483532" y="0"/>
                  <a:pt x="1080000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>
              <a:latin typeface="Oxygen" panose="02000503000000000000" pitchFamily="2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0B5DA9C9-6CBC-D379-7063-E00A790DBA02}"/>
              </a:ext>
            </a:extLst>
          </p:cNvPr>
          <p:cNvSpPr txBox="1"/>
          <p:nvPr/>
        </p:nvSpPr>
        <p:spPr>
          <a:xfrm>
            <a:off x="215030" y="9025080"/>
            <a:ext cx="64279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i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AI won’t replace humans. But those with AI will replace those without AI.</a:t>
            </a:r>
          </a:p>
        </p:txBody>
      </p:sp>
      <p:sp>
        <p:nvSpPr>
          <p:cNvPr id="12" name="Freeform 11"/>
          <p:cNvSpPr/>
          <p:nvPr/>
        </p:nvSpPr>
        <p:spPr>
          <a:xfrm>
            <a:off x="4652682" y="363254"/>
            <a:ext cx="305197" cy="313152"/>
          </a:xfrm>
          <a:custGeom>
            <a:avLst/>
            <a:gdLst>
              <a:gd name="connsiteX0" fmla="*/ 1080000 w 2160000"/>
              <a:gd name="connsiteY0" fmla="*/ 0 h 2160000"/>
              <a:gd name="connsiteX1" fmla="*/ 2154424 w 2160000"/>
              <a:gd name="connsiteY1" fmla="*/ 969576 h 2160000"/>
              <a:gd name="connsiteX2" fmla="*/ 2157027 w 2160000"/>
              <a:gd name="connsiteY2" fmla="*/ 1021127 h 2160000"/>
              <a:gd name="connsiteX3" fmla="*/ 2159999 w 2160000"/>
              <a:gd name="connsiteY3" fmla="*/ 1021127 h 2160000"/>
              <a:gd name="connsiteX4" fmla="*/ 2159999 w 2160000"/>
              <a:gd name="connsiteY4" fmla="*/ 1079980 h 2160000"/>
              <a:gd name="connsiteX5" fmla="*/ 2160000 w 2160000"/>
              <a:gd name="connsiteY5" fmla="*/ 1080000 h 2160000"/>
              <a:gd name="connsiteX6" fmla="*/ 2159999 w 2160000"/>
              <a:gd name="connsiteY6" fmla="*/ 1080021 h 2160000"/>
              <a:gd name="connsiteX7" fmla="*/ 2159999 w 2160000"/>
              <a:gd name="connsiteY7" fmla="*/ 1716639 h 2160000"/>
              <a:gd name="connsiteX8" fmla="*/ 2157838 w 2160000"/>
              <a:gd name="connsiteY8" fmla="*/ 1716639 h 2160000"/>
              <a:gd name="connsiteX9" fmla="*/ 2160000 w 2160000"/>
              <a:gd name="connsiteY9" fmla="*/ 1738544 h 2160000"/>
              <a:gd name="connsiteX10" fmla="*/ 1891921 w 2160000"/>
              <a:gd name="connsiteY10" fmla="*/ 2012333 h 2160000"/>
              <a:gd name="connsiteX11" fmla="*/ 1623842 w 2160000"/>
              <a:gd name="connsiteY11" fmla="*/ 1738544 h 2160000"/>
              <a:gd name="connsiteX12" fmla="*/ 1626005 w 2160000"/>
              <a:gd name="connsiteY12" fmla="*/ 1716639 h 2160000"/>
              <a:gd name="connsiteX13" fmla="*/ 1620298 w 2160000"/>
              <a:gd name="connsiteY13" fmla="*/ 1716639 h 2160000"/>
              <a:gd name="connsiteX14" fmla="*/ 1620298 w 2160000"/>
              <a:gd name="connsiteY14" fmla="*/ 1090950 h 2160000"/>
              <a:gd name="connsiteX15" fmla="*/ 1618898 w 2160000"/>
              <a:gd name="connsiteY15" fmla="*/ 1090937 h 2160000"/>
              <a:gd name="connsiteX16" fmla="*/ 1620000 w 2160000"/>
              <a:gd name="connsiteY16" fmla="*/ 1080000 h 2160000"/>
              <a:gd name="connsiteX17" fmla="*/ 1080000 w 2160000"/>
              <a:gd name="connsiteY17" fmla="*/ 540000 h 2160000"/>
              <a:gd name="connsiteX18" fmla="*/ 540000 w 2160000"/>
              <a:gd name="connsiteY18" fmla="*/ 1080000 h 2160000"/>
              <a:gd name="connsiteX19" fmla="*/ 1080000 w 2160000"/>
              <a:gd name="connsiteY19" fmla="*/ 1620000 h 2160000"/>
              <a:gd name="connsiteX20" fmla="*/ 1172144 w 2160000"/>
              <a:gd name="connsiteY20" fmla="*/ 1610711 h 2160000"/>
              <a:gd name="connsiteX21" fmla="*/ 1192722 w 2160000"/>
              <a:gd name="connsiteY21" fmla="*/ 1599542 h 2160000"/>
              <a:gd name="connsiteX22" fmla="*/ 1205334 w 2160000"/>
              <a:gd name="connsiteY22" fmla="*/ 1595627 h 2160000"/>
              <a:gd name="connsiteX23" fmla="*/ 1218649 w 2160000"/>
              <a:gd name="connsiteY23" fmla="*/ 1594482 h 2160000"/>
              <a:gd name="connsiteX24" fmla="*/ 1273176 w 2160000"/>
              <a:gd name="connsiteY24" fmla="*/ 1581875 h 2160000"/>
              <a:gd name="connsiteX25" fmla="*/ 1277433 w 2160000"/>
              <a:gd name="connsiteY25" fmla="*/ 1580379 h 2160000"/>
              <a:gd name="connsiteX26" fmla="*/ 1297818 w 2160000"/>
              <a:gd name="connsiteY26" fmla="*/ 1578324 h 2160000"/>
              <a:gd name="connsiteX27" fmla="*/ 1567818 w 2160000"/>
              <a:gd name="connsiteY27" fmla="*/ 1848324 h 2160000"/>
              <a:gd name="connsiteX28" fmla="*/ 1469563 w 2160000"/>
              <a:gd name="connsiteY28" fmla="*/ 2056669 h 2160000"/>
              <a:gd name="connsiteX29" fmla="*/ 1412948 w 2160000"/>
              <a:gd name="connsiteY29" fmla="*/ 2091019 h 2160000"/>
              <a:gd name="connsiteX30" fmla="*/ 1398272 w 2160000"/>
              <a:gd name="connsiteY30" fmla="*/ 2101498 h 2160000"/>
              <a:gd name="connsiteX31" fmla="*/ 1374464 w 2160000"/>
              <a:gd name="connsiteY31" fmla="*/ 2110955 h 2160000"/>
              <a:gd name="connsiteX32" fmla="*/ 1376211 w 2160000"/>
              <a:gd name="connsiteY32" fmla="*/ 2117860 h 2160000"/>
              <a:gd name="connsiteX33" fmla="*/ 1321962 w 2160000"/>
              <a:gd name="connsiteY33" fmla="*/ 2131809 h 2160000"/>
              <a:gd name="connsiteX34" fmla="*/ 1306247 w 2160000"/>
              <a:gd name="connsiteY34" fmla="*/ 2138051 h 2160000"/>
              <a:gd name="connsiteX35" fmla="*/ 1267530 w 2160000"/>
              <a:gd name="connsiteY35" fmla="*/ 2142656 h 2160000"/>
              <a:gd name="connsiteX36" fmla="*/ 1190424 w 2160000"/>
              <a:gd name="connsiteY36" fmla="*/ 2154424 h 2160000"/>
              <a:gd name="connsiteX37" fmla="*/ 1080000 w 2160000"/>
              <a:gd name="connsiteY37" fmla="*/ 2160000 h 2160000"/>
              <a:gd name="connsiteX38" fmla="*/ 0 w 2160000"/>
              <a:gd name="connsiteY38" fmla="*/ 1080000 h 2160000"/>
              <a:gd name="connsiteX39" fmla="*/ 1080000 w 2160000"/>
              <a:gd name="connsiteY39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160000" h="2160000">
                <a:moveTo>
                  <a:pt x="1080000" y="0"/>
                </a:moveTo>
                <a:cubicBezTo>
                  <a:pt x="1639189" y="0"/>
                  <a:pt x="2099117" y="424979"/>
                  <a:pt x="2154424" y="969576"/>
                </a:cubicBezTo>
                <a:lnTo>
                  <a:pt x="2157027" y="1021127"/>
                </a:lnTo>
                <a:lnTo>
                  <a:pt x="2159999" y="1021127"/>
                </a:lnTo>
                <a:lnTo>
                  <a:pt x="2159999" y="1079980"/>
                </a:lnTo>
                <a:lnTo>
                  <a:pt x="2160000" y="1080000"/>
                </a:lnTo>
                <a:lnTo>
                  <a:pt x="2159999" y="1080021"/>
                </a:lnTo>
                <a:lnTo>
                  <a:pt x="2159999" y="1716639"/>
                </a:lnTo>
                <a:lnTo>
                  <a:pt x="2157838" y="1716639"/>
                </a:lnTo>
                <a:lnTo>
                  <a:pt x="2160000" y="1738544"/>
                </a:lnTo>
                <a:cubicBezTo>
                  <a:pt x="2160000" y="1889753"/>
                  <a:pt x="2039977" y="2012333"/>
                  <a:pt x="1891921" y="2012333"/>
                </a:cubicBezTo>
                <a:cubicBezTo>
                  <a:pt x="1743865" y="2012333"/>
                  <a:pt x="1623842" y="1889753"/>
                  <a:pt x="1623842" y="1738544"/>
                </a:cubicBezTo>
                <a:lnTo>
                  <a:pt x="1626005" y="1716639"/>
                </a:lnTo>
                <a:lnTo>
                  <a:pt x="1620298" y="1716639"/>
                </a:lnTo>
                <a:lnTo>
                  <a:pt x="1620298" y="1090950"/>
                </a:lnTo>
                <a:lnTo>
                  <a:pt x="1618898" y="1090937"/>
                </a:lnTo>
                <a:lnTo>
                  <a:pt x="1620000" y="1080000"/>
                </a:lnTo>
                <a:cubicBezTo>
                  <a:pt x="1620000" y="781766"/>
                  <a:pt x="1378234" y="540000"/>
                  <a:pt x="1080000" y="540000"/>
                </a:cubicBezTo>
                <a:cubicBezTo>
                  <a:pt x="781766" y="540000"/>
                  <a:pt x="540000" y="781766"/>
                  <a:pt x="540000" y="1080000"/>
                </a:cubicBezTo>
                <a:cubicBezTo>
                  <a:pt x="540000" y="1378234"/>
                  <a:pt x="781766" y="1620000"/>
                  <a:pt x="1080000" y="1620000"/>
                </a:cubicBezTo>
                <a:lnTo>
                  <a:pt x="1172144" y="1610711"/>
                </a:lnTo>
                <a:lnTo>
                  <a:pt x="1192722" y="1599542"/>
                </a:lnTo>
                <a:lnTo>
                  <a:pt x="1205334" y="1595627"/>
                </a:lnTo>
                <a:lnTo>
                  <a:pt x="1218649" y="1594482"/>
                </a:lnTo>
                <a:cubicBezTo>
                  <a:pt x="1237851" y="1591023"/>
                  <a:pt x="1256099" y="1586790"/>
                  <a:pt x="1273176" y="1581875"/>
                </a:cubicBezTo>
                <a:lnTo>
                  <a:pt x="1277433" y="1580379"/>
                </a:lnTo>
                <a:lnTo>
                  <a:pt x="1297818" y="1578324"/>
                </a:lnTo>
                <a:cubicBezTo>
                  <a:pt x="1446935" y="1578324"/>
                  <a:pt x="1567818" y="1699207"/>
                  <a:pt x="1567818" y="1848324"/>
                </a:cubicBezTo>
                <a:cubicBezTo>
                  <a:pt x="1567818" y="1932202"/>
                  <a:pt x="1529570" y="2007147"/>
                  <a:pt x="1469563" y="2056669"/>
                </a:cubicBezTo>
                <a:lnTo>
                  <a:pt x="1412948" y="2091019"/>
                </a:lnTo>
                <a:lnTo>
                  <a:pt x="1398272" y="2101498"/>
                </a:lnTo>
                <a:lnTo>
                  <a:pt x="1374464" y="2110955"/>
                </a:lnTo>
                <a:lnTo>
                  <a:pt x="1376211" y="2117860"/>
                </a:lnTo>
                <a:lnTo>
                  <a:pt x="1321962" y="2131809"/>
                </a:lnTo>
                <a:lnTo>
                  <a:pt x="1306247" y="2138051"/>
                </a:lnTo>
                <a:lnTo>
                  <a:pt x="1267530" y="2142656"/>
                </a:lnTo>
                <a:lnTo>
                  <a:pt x="1190424" y="2154424"/>
                </a:lnTo>
                <a:cubicBezTo>
                  <a:pt x="1154118" y="2158111"/>
                  <a:pt x="1117280" y="2160000"/>
                  <a:pt x="1080000" y="2160000"/>
                </a:cubicBezTo>
                <a:cubicBezTo>
                  <a:pt x="483532" y="2160000"/>
                  <a:pt x="0" y="1676468"/>
                  <a:pt x="0" y="1080000"/>
                </a:cubicBezTo>
                <a:cubicBezTo>
                  <a:pt x="0" y="483532"/>
                  <a:pt x="483532" y="0"/>
                  <a:pt x="1080000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>
              <a:latin typeface="Oxygen" panose="0200050300000000000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3A5F87CB-32C6-DA4D-84E7-9C0382588100}"/>
              </a:ext>
            </a:extLst>
          </p:cNvPr>
          <p:cNvSpPr txBox="1"/>
          <p:nvPr/>
        </p:nvSpPr>
        <p:spPr>
          <a:xfrm>
            <a:off x="322545" y="250520"/>
            <a:ext cx="62129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cap="small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Explore the Trend with     nodiam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1748568" y="1086897"/>
            <a:ext cx="3360865" cy="3140971"/>
            <a:chOff x="495140" y="1913615"/>
            <a:chExt cx="3360865" cy="3140971"/>
          </a:xfrm>
        </p:grpSpPr>
        <p:grpSp>
          <p:nvGrpSpPr>
            <p:cNvPr id="27" name="Group 26"/>
            <p:cNvGrpSpPr/>
            <p:nvPr/>
          </p:nvGrpSpPr>
          <p:grpSpPr>
            <a:xfrm>
              <a:off x="496917" y="1913615"/>
              <a:ext cx="3298706" cy="3140971"/>
              <a:chOff x="505962" y="1777041"/>
              <a:chExt cx="3701060" cy="3479665"/>
            </a:xfrm>
          </p:grpSpPr>
          <p:pic>
            <p:nvPicPr>
              <p:cNvPr id="31" name="Picture 30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05962" y="1777041"/>
                <a:ext cx="3701060" cy="347966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2" name="TextBox 31"/>
              <p:cNvSpPr txBox="1"/>
              <p:nvPr/>
            </p:nvSpPr>
            <p:spPr>
              <a:xfrm>
                <a:off x="2857469" y="4085430"/>
                <a:ext cx="1263760" cy="2416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b="1" dirty="0">
                    <a:solidFill>
                      <a:schemeClr val="bg1"/>
                    </a:solidFill>
                    <a:latin typeface="Oxygen" panose="02000503000000000000" pitchFamily="2" charset="0"/>
                  </a:rPr>
                  <a:t>Machine Learning</a:t>
                </a:r>
                <a:endParaRPr lang="en-AU" sz="1200" b="1" dirty="0">
                  <a:solidFill>
                    <a:schemeClr val="bg1"/>
                  </a:solidFill>
                  <a:latin typeface="Oxygen" panose="02000503000000000000" pitchFamily="2" charset="0"/>
                </a:endParaRPr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3092702" y="3330052"/>
                <a:ext cx="1052686" cy="3068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b="1" dirty="0">
                    <a:solidFill>
                      <a:schemeClr val="bg1"/>
                    </a:solidFill>
                    <a:latin typeface="Oxygen" panose="02000503000000000000" pitchFamily="2" charset="0"/>
                  </a:rPr>
                  <a:t>Deep</a:t>
                </a:r>
                <a:r>
                  <a:rPr lang="en-US" sz="1200" b="1" dirty="0">
                    <a:solidFill>
                      <a:schemeClr val="bg1"/>
                    </a:solidFill>
                    <a:latin typeface="Oxygen" panose="02000503000000000000" pitchFamily="2" charset="0"/>
                  </a:rPr>
                  <a:t> </a:t>
                </a:r>
                <a:r>
                  <a:rPr lang="en-US" sz="800" b="1" dirty="0">
                    <a:solidFill>
                      <a:schemeClr val="bg1"/>
                    </a:solidFill>
                    <a:latin typeface="Oxygen" panose="02000503000000000000" pitchFamily="2" charset="0"/>
                  </a:rPr>
                  <a:t>Learning</a:t>
                </a:r>
                <a:endParaRPr lang="en-AU" sz="800" b="1" dirty="0">
                  <a:solidFill>
                    <a:schemeClr val="bg1"/>
                  </a:solidFill>
                  <a:latin typeface="Oxygen" panose="02000503000000000000" pitchFamily="2" charset="0"/>
                </a:endParaRPr>
              </a:p>
            </p:txBody>
          </p:sp>
          <p:sp>
            <p:nvSpPr>
              <p:cNvPr id="34" name="TextBox 33"/>
              <p:cNvSpPr txBox="1"/>
              <p:nvPr/>
            </p:nvSpPr>
            <p:spPr>
              <a:xfrm>
                <a:off x="2952510" y="3693470"/>
                <a:ext cx="1192878" cy="3068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b="1" dirty="0">
                    <a:solidFill>
                      <a:schemeClr val="bg1"/>
                    </a:solidFill>
                    <a:latin typeface="Oxygen" panose="02000503000000000000" pitchFamily="2" charset="0"/>
                  </a:rPr>
                  <a:t>Neural</a:t>
                </a:r>
                <a:r>
                  <a:rPr lang="en-US" sz="1200" b="1" dirty="0">
                    <a:solidFill>
                      <a:schemeClr val="bg1"/>
                    </a:solidFill>
                    <a:latin typeface="Oxygen" panose="02000503000000000000" pitchFamily="2" charset="0"/>
                  </a:rPr>
                  <a:t> </a:t>
                </a:r>
                <a:r>
                  <a:rPr lang="en-US" sz="800" b="1" dirty="0">
                    <a:solidFill>
                      <a:schemeClr val="bg1"/>
                    </a:solidFill>
                    <a:latin typeface="Oxygen" panose="02000503000000000000" pitchFamily="2" charset="0"/>
                  </a:rPr>
                  <a:t>Networks</a:t>
                </a:r>
                <a:endParaRPr lang="en-AU" sz="800" b="1" dirty="0">
                  <a:solidFill>
                    <a:schemeClr val="bg1"/>
                  </a:solidFill>
                  <a:latin typeface="Oxygen" panose="02000503000000000000" pitchFamily="2" charset="0"/>
                </a:endParaRPr>
              </a:p>
            </p:txBody>
          </p:sp>
          <p:sp>
            <p:nvSpPr>
              <p:cNvPr id="35" name="TextBox 34"/>
              <p:cNvSpPr txBox="1"/>
              <p:nvPr/>
            </p:nvSpPr>
            <p:spPr>
              <a:xfrm>
                <a:off x="2802427" y="4331773"/>
                <a:ext cx="1123915" cy="3102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b="1" dirty="0">
                    <a:solidFill>
                      <a:schemeClr val="bg1"/>
                    </a:solidFill>
                    <a:latin typeface="Oxygen" panose="02000503000000000000" pitchFamily="2" charset="0"/>
                  </a:rPr>
                  <a:t>Data</a:t>
                </a:r>
                <a:r>
                  <a:rPr lang="en-US" sz="1200" b="1" dirty="0">
                    <a:solidFill>
                      <a:schemeClr val="bg1"/>
                    </a:solidFill>
                    <a:latin typeface="Oxygen" panose="02000503000000000000" pitchFamily="2" charset="0"/>
                  </a:rPr>
                  <a:t> </a:t>
                </a:r>
                <a:r>
                  <a:rPr lang="en-US" sz="800" b="1" dirty="0">
                    <a:solidFill>
                      <a:schemeClr val="bg1"/>
                    </a:solidFill>
                    <a:latin typeface="Oxygen" panose="02000503000000000000" pitchFamily="2" charset="0"/>
                  </a:rPr>
                  <a:t>Science</a:t>
                </a:r>
                <a:endParaRPr lang="en-AU" sz="800" b="1" dirty="0">
                  <a:solidFill>
                    <a:schemeClr val="bg1"/>
                  </a:solidFill>
                  <a:latin typeface="Oxygen" panose="02000503000000000000" pitchFamily="2" charset="0"/>
                </a:endParaRPr>
              </a:p>
            </p:txBody>
          </p:sp>
          <p:cxnSp>
            <p:nvCxnSpPr>
              <p:cNvPr id="36" name="Straight Arrow Connector 35"/>
              <p:cNvCxnSpPr/>
              <p:nvPr/>
            </p:nvCxnSpPr>
            <p:spPr>
              <a:xfrm flipH="1" flipV="1">
                <a:off x="1567764" y="4191085"/>
                <a:ext cx="513001" cy="0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TextBox 36"/>
              <p:cNvSpPr txBox="1"/>
              <p:nvPr/>
            </p:nvSpPr>
            <p:spPr>
              <a:xfrm>
                <a:off x="631896" y="3736854"/>
                <a:ext cx="921026" cy="2266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b="1" dirty="0">
                    <a:solidFill>
                      <a:schemeClr val="bg1"/>
                    </a:solidFill>
                    <a:latin typeface="Oxygen" panose="02000503000000000000" pitchFamily="2" charset="0"/>
                  </a:rPr>
                  <a:t>Mathematics</a:t>
                </a:r>
                <a:endParaRPr lang="en-AU" sz="800" b="1" dirty="0">
                  <a:solidFill>
                    <a:schemeClr val="bg1"/>
                  </a:solidFill>
                  <a:latin typeface="Oxygen" panose="02000503000000000000" pitchFamily="2" charset="0"/>
                </a:endParaRPr>
              </a:p>
            </p:txBody>
          </p:sp>
          <p:cxnSp>
            <p:nvCxnSpPr>
              <p:cNvPr id="38" name="Straight Arrow Connector 37"/>
              <p:cNvCxnSpPr/>
              <p:nvPr/>
            </p:nvCxnSpPr>
            <p:spPr>
              <a:xfrm flipH="1" flipV="1">
                <a:off x="1721116" y="4495560"/>
                <a:ext cx="513001" cy="0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TextBox 38"/>
              <p:cNvSpPr txBox="1"/>
              <p:nvPr/>
            </p:nvSpPr>
            <p:spPr>
              <a:xfrm>
                <a:off x="951190" y="4077713"/>
                <a:ext cx="724637" cy="2266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b="1" dirty="0">
                    <a:solidFill>
                      <a:schemeClr val="bg1"/>
                    </a:solidFill>
                    <a:latin typeface="Oxygen" panose="02000503000000000000" pitchFamily="2" charset="0"/>
                  </a:rPr>
                  <a:t>Statistics</a:t>
                </a:r>
                <a:endParaRPr lang="en-AU" sz="800" b="1" dirty="0">
                  <a:solidFill>
                    <a:schemeClr val="bg1"/>
                  </a:solidFill>
                  <a:latin typeface="Oxygen" panose="02000503000000000000" pitchFamily="2" charset="0"/>
                </a:endParaRPr>
              </a:p>
            </p:txBody>
          </p:sp>
          <p:cxnSp>
            <p:nvCxnSpPr>
              <p:cNvPr id="40" name="Straight Arrow Connector 39"/>
              <p:cNvCxnSpPr/>
              <p:nvPr/>
            </p:nvCxnSpPr>
            <p:spPr>
              <a:xfrm flipH="1" flipV="1">
                <a:off x="1455535" y="3860587"/>
                <a:ext cx="513001" cy="0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TextBox 40"/>
              <p:cNvSpPr txBox="1"/>
              <p:nvPr/>
            </p:nvSpPr>
            <p:spPr>
              <a:xfrm>
                <a:off x="1204515" y="4380597"/>
                <a:ext cx="724637" cy="2266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b="1" dirty="0">
                    <a:solidFill>
                      <a:schemeClr val="bg1"/>
                    </a:solidFill>
                    <a:latin typeface="Oxygen" panose="02000503000000000000" pitchFamily="2" charset="0"/>
                  </a:rPr>
                  <a:t>Coding</a:t>
                </a:r>
                <a:endParaRPr lang="en-AU" sz="800" b="1" dirty="0">
                  <a:solidFill>
                    <a:schemeClr val="bg1"/>
                  </a:solidFill>
                  <a:latin typeface="Oxygen" panose="02000503000000000000" pitchFamily="2" charset="0"/>
                </a:endParaRPr>
              </a:p>
            </p:txBody>
          </p:sp>
          <p:cxnSp>
            <p:nvCxnSpPr>
              <p:cNvPr id="42" name="Straight Arrow Connector 41"/>
              <p:cNvCxnSpPr/>
              <p:nvPr/>
            </p:nvCxnSpPr>
            <p:spPr>
              <a:xfrm flipH="1" flipV="1">
                <a:off x="1294746" y="3499897"/>
                <a:ext cx="608782" cy="0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3" name="TextBox 42"/>
              <p:cNvSpPr txBox="1"/>
              <p:nvPr/>
            </p:nvSpPr>
            <p:spPr>
              <a:xfrm>
                <a:off x="652173" y="3376738"/>
                <a:ext cx="821897" cy="2386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b="1" dirty="0">
                    <a:solidFill>
                      <a:schemeClr val="bg1"/>
                    </a:solidFill>
                    <a:latin typeface="Oxygen" panose="02000503000000000000" pitchFamily="2" charset="0"/>
                  </a:rPr>
                  <a:t>Creativity</a:t>
                </a:r>
                <a:endParaRPr lang="en-AU" sz="800" b="1" dirty="0">
                  <a:solidFill>
                    <a:schemeClr val="bg1"/>
                  </a:solidFill>
                  <a:latin typeface="Oxygen" panose="02000503000000000000" pitchFamily="2" charset="0"/>
                </a:endParaRPr>
              </a:p>
            </p:txBody>
          </p:sp>
          <p:cxnSp>
            <p:nvCxnSpPr>
              <p:cNvPr id="44" name="Straight Arrow Connector 43"/>
              <p:cNvCxnSpPr/>
              <p:nvPr/>
            </p:nvCxnSpPr>
            <p:spPr>
              <a:xfrm rot="10800000" flipH="1" flipV="1">
                <a:off x="2505892" y="3859518"/>
                <a:ext cx="512999" cy="0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Arrow Connector 44"/>
              <p:cNvCxnSpPr/>
              <p:nvPr/>
            </p:nvCxnSpPr>
            <p:spPr>
              <a:xfrm rot="10800000" flipH="1" flipV="1">
                <a:off x="2552632" y="3498724"/>
                <a:ext cx="608783" cy="0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Arrow Connector 45"/>
              <p:cNvCxnSpPr/>
              <p:nvPr/>
            </p:nvCxnSpPr>
            <p:spPr>
              <a:xfrm rot="10800000" flipH="1" flipV="1">
                <a:off x="2362216" y="4501182"/>
                <a:ext cx="513001" cy="0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Arrow Connector 46"/>
              <p:cNvCxnSpPr/>
              <p:nvPr/>
            </p:nvCxnSpPr>
            <p:spPr>
              <a:xfrm rot="10800000" flipH="1" flipV="1">
                <a:off x="2413229" y="4184013"/>
                <a:ext cx="513001" cy="0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48" name="Picture 47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51713" y="2452465"/>
                <a:ext cx="911348" cy="53800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9" name="Picture 48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389622" y="2137252"/>
                <a:ext cx="761280" cy="31521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0" name="Picture 49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509276" y="2137251"/>
                <a:ext cx="601545" cy="39950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1" name="Picture 50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326594" y="2488432"/>
                <a:ext cx="432263" cy="51036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30" name="Rectangle 29"/>
            <p:cNvSpPr/>
            <p:nvPr/>
          </p:nvSpPr>
          <p:spPr>
            <a:xfrm>
              <a:off x="495140" y="1913615"/>
              <a:ext cx="3360865" cy="3140970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</a:srgbClr>
                </a:gs>
                <a:gs pos="70000">
                  <a:srgbClr val="FFFFFF"/>
                </a:gs>
                <a:gs pos="62000">
                  <a:schemeClr val="bg1">
                    <a:alpha val="35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</p:grpSp>
      <p:sp>
        <p:nvSpPr>
          <p:cNvPr id="52" name="Rectangle 51"/>
          <p:cNvSpPr/>
          <p:nvPr/>
        </p:nvSpPr>
        <p:spPr>
          <a:xfrm>
            <a:off x="1322523" y="4759271"/>
            <a:ext cx="4212955" cy="27238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lang="en-IN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Learn to Leverage Generative AI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Different models and pipelines</a:t>
            </a:r>
          </a:p>
          <a:p>
            <a:pPr marL="11430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Prompt Engineering</a:t>
            </a:r>
          </a:p>
          <a:p>
            <a:pPr marL="11430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RAG Technique</a:t>
            </a:r>
          </a:p>
          <a:p>
            <a:pPr marL="11430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Langchain, Gradio for AI based apps</a:t>
            </a:r>
          </a:p>
          <a:p>
            <a:pPr marL="11430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Deploy your own chatbot</a:t>
            </a:r>
          </a:p>
          <a:p>
            <a:pPr marL="11430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Exciting NLP projects</a:t>
            </a:r>
          </a:p>
        </p:txBody>
      </p:sp>
    </p:spTree>
    <p:extLst>
      <p:ext uri="{BB962C8B-B14F-4D97-AF65-F5344CB8AC3E}">
        <p14:creationId xmlns:p14="http://schemas.microsoft.com/office/powerpoint/2010/main" val="3765491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ooter Placeholder 3"/>
          <p:cNvSpPr txBox="1">
            <a:spLocks/>
          </p:cNvSpPr>
          <p:nvPr/>
        </p:nvSpPr>
        <p:spPr>
          <a:xfrm>
            <a:off x="1757363" y="9604742"/>
            <a:ext cx="3343275" cy="2966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1" smtClean="0">
                <a:latin typeface="Oxygen" panose="02000503000000000000" pitchFamily="2" charset="0"/>
              </a:rPr>
              <a:t>nodiam – Private &amp; Confidential – 2023 © </a:t>
            </a:r>
            <a:endParaRPr lang="en-AU" sz="1200" b="1" dirty="0">
              <a:latin typeface="Oxygen" panose="02000503000000000000" pitchFamily="2" charset="0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9888" y="9381952"/>
            <a:ext cx="1098112" cy="519455"/>
          </a:xfrm>
          <a:prstGeom prst="rect">
            <a:avLst/>
          </a:prstGeom>
        </p:spPr>
      </p:pic>
      <p:sp>
        <p:nvSpPr>
          <p:cNvPr id="26" name="Freeform 25"/>
          <p:cNvSpPr/>
          <p:nvPr/>
        </p:nvSpPr>
        <p:spPr>
          <a:xfrm>
            <a:off x="1698524" y="9634369"/>
            <a:ext cx="220392" cy="228165"/>
          </a:xfrm>
          <a:custGeom>
            <a:avLst/>
            <a:gdLst>
              <a:gd name="connsiteX0" fmla="*/ 1080000 w 2160000"/>
              <a:gd name="connsiteY0" fmla="*/ 0 h 2160000"/>
              <a:gd name="connsiteX1" fmla="*/ 2154424 w 2160000"/>
              <a:gd name="connsiteY1" fmla="*/ 969576 h 2160000"/>
              <a:gd name="connsiteX2" fmla="*/ 2157027 w 2160000"/>
              <a:gd name="connsiteY2" fmla="*/ 1021127 h 2160000"/>
              <a:gd name="connsiteX3" fmla="*/ 2159999 w 2160000"/>
              <a:gd name="connsiteY3" fmla="*/ 1021127 h 2160000"/>
              <a:gd name="connsiteX4" fmla="*/ 2159999 w 2160000"/>
              <a:gd name="connsiteY4" fmla="*/ 1079980 h 2160000"/>
              <a:gd name="connsiteX5" fmla="*/ 2160000 w 2160000"/>
              <a:gd name="connsiteY5" fmla="*/ 1080000 h 2160000"/>
              <a:gd name="connsiteX6" fmla="*/ 2159999 w 2160000"/>
              <a:gd name="connsiteY6" fmla="*/ 1080021 h 2160000"/>
              <a:gd name="connsiteX7" fmla="*/ 2159999 w 2160000"/>
              <a:gd name="connsiteY7" fmla="*/ 1716639 h 2160000"/>
              <a:gd name="connsiteX8" fmla="*/ 2157838 w 2160000"/>
              <a:gd name="connsiteY8" fmla="*/ 1716639 h 2160000"/>
              <a:gd name="connsiteX9" fmla="*/ 2160000 w 2160000"/>
              <a:gd name="connsiteY9" fmla="*/ 1738544 h 2160000"/>
              <a:gd name="connsiteX10" fmla="*/ 1891921 w 2160000"/>
              <a:gd name="connsiteY10" fmla="*/ 2012333 h 2160000"/>
              <a:gd name="connsiteX11" fmla="*/ 1623842 w 2160000"/>
              <a:gd name="connsiteY11" fmla="*/ 1738544 h 2160000"/>
              <a:gd name="connsiteX12" fmla="*/ 1626005 w 2160000"/>
              <a:gd name="connsiteY12" fmla="*/ 1716639 h 2160000"/>
              <a:gd name="connsiteX13" fmla="*/ 1620298 w 2160000"/>
              <a:gd name="connsiteY13" fmla="*/ 1716639 h 2160000"/>
              <a:gd name="connsiteX14" fmla="*/ 1620298 w 2160000"/>
              <a:gd name="connsiteY14" fmla="*/ 1090950 h 2160000"/>
              <a:gd name="connsiteX15" fmla="*/ 1618898 w 2160000"/>
              <a:gd name="connsiteY15" fmla="*/ 1090937 h 2160000"/>
              <a:gd name="connsiteX16" fmla="*/ 1620000 w 2160000"/>
              <a:gd name="connsiteY16" fmla="*/ 1080000 h 2160000"/>
              <a:gd name="connsiteX17" fmla="*/ 1080000 w 2160000"/>
              <a:gd name="connsiteY17" fmla="*/ 540000 h 2160000"/>
              <a:gd name="connsiteX18" fmla="*/ 540000 w 2160000"/>
              <a:gd name="connsiteY18" fmla="*/ 1080000 h 2160000"/>
              <a:gd name="connsiteX19" fmla="*/ 1080000 w 2160000"/>
              <a:gd name="connsiteY19" fmla="*/ 1620000 h 2160000"/>
              <a:gd name="connsiteX20" fmla="*/ 1172144 w 2160000"/>
              <a:gd name="connsiteY20" fmla="*/ 1610711 h 2160000"/>
              <a:gd name="connsiteX21" fmla="*/ 1192722 w 2160000"/>
              <a:gd name="connsiteY21" fmla="*/ 1599542 h 2160000"/>
              <a:gd name="connsiteX22" fmla="*/ 1205334 w 2160000"/>
              <a:gd name="connsiteY22" fmla="*/ 1595627 h 2160000"/>
              <a:gd name="connsiteX23" fmla="*/ 1218649 w 2160000"/>
              <a:gd name="connsiteY23" fmla="*/ 1594482 h 2160000"/>
              <a:gd name="connsiteX24" fmla="*/ 1273176 w 2160000"/>
              <a:gd name="connsiteY24" fmla="*/ 1581875 h 2160000"/>
              <a:gd name="connsiteX25" fmla="*/ 1277433 w 2160000"/>
              <a:gd name="connsiteY25" fmla="*/ 1580379 h 2160000"/>
              <a:gd name="connsiteX26" fmla="*/ 1297818 w 2160000"/>
              <a:gd name="connsiteY26" fmla="*/ 1578324 h 2160000"/>
              <a:gd name="connsiteX27" fmla="*/ 1567818 w 2160000"/>
              <a:gd name="connsiteY27" fmla="*/ 1848324 h 2160000"/>
              <a:gd name="connsiteX28" fmla="*/ 1469563 w 2160000"/>
              <a:gd name="connsiteY28" fmla="*/ 2056669 h 2160000"/>
              <a:gd name="connsiteX29" fmla="*/ 1412948 w 2160000"/>
              <a:gd name="connsiteY29" fmla="*/ 2091019 h 2160000"/>
              <a:gd name="connsiteX30" fmla="*/ 1398272 w 2160000"/>
              <a:gd name="connsiteY30" fmla="*/ 2101498 h 2160000"/>
              <a:gd name="connsiteX31" fmla="*/ 1374464 w 2160000"/>
              <a:gd name="connsiteY31" fmla="*/ 2110955 h 2160000"/>
              <a:gd name="connsiteX32" fmla="*/ 1376211 w 2160000"/>
              <a:gd name="connsiteY32" fmla="*/ 2117860 h 2160000"/>
              <a:gd name="connsiteX33" fmla="*/ 1321962 w 2160000"/>
              <a:gd name="connsiteY33" fmla="*/ 2131809 h 2160000"/>
              <a:gd name="connsiteX34" fmla="*/ 1306247 w 2160000"/>
              <a:gd name="connsiteY34" fmla="*/ 2138051 h 2160000"/>
              <a:gd name="connsiteX35" fmla="*/ 1267530 w 2160000"/>
              <a:gd name="connsiteY35" fmla="*/ 2142656 h 2160000"/>
              <a:gd name="connsiteX36" fmla="*/ 1190424 w 2160000"/>
              <a:gd name="connsiteY36" fmla="*/ 2154424 h 2160000"/>
              <a:gd name="connsiteX37" fmla="*/ 1080000 w 2160000"/>
              <a:gd name="connsiteY37" fmla="*/ 2160000 h 2160000"/>
              <a:gd name="connsiteX38" fmla="*/ 0 w 2160000"/>
              <a:gd name="connsiteY38" fmla="*/ 1080000 h 2160000"/>
              <a:gd name="connsiteX39" fmla="*/ 1080000 w 2160000"/>
              <a:gd name="connsiteY39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160000" h="2160000">
                <a:moveTo>
                  <a:pt x="1080000" y="0"/>
                </a:moveTo>
                <a:cubicBezTo>
                  <a:pt x="1639189" y="0"/>
                  <a:pt x="2099117" y="424979"/>
                  <a:pt x="2154424" y="969576"/>
                </a:cubicBezTo>
                <a:lnTo>
                  <a:pt x="2157027" y="1021127"/>
                </a:lnTo>
                <a:lnTo>
                  <a:pt x="2159999" y="1021127"/>
                </a:lnTo>
                <a:lnTo>
                  <a:pt x="2159999" y="1079980"/>
                </a:lnTo>
                <a:lnTo>
                  <a:pt x="2160000" y="1080000"/>
                </a:lnTo>
                <a:lnTo>
                  <a:pt x="2159999" y="1080021"/>
                </a:lnTo>
                <a:lnTo>
                  <a:pt x="2159999" y="1716639"/>
                </a:lnTo>
                <a:lnTo>
                  <a:pt x="2157838" y="1716639"/>
                </a:lnTo>
                <a:lnTo>
                  <a:pt x="2160000" y="1738544"/>
                </a:lnTo>
                <a:cubicBezTo>
                  <a:pt x="2160000" y="1889753"/>
                  <a:pt x="2039977" y="2012333"/>
                  <a:pt x="1891921" y="2012333"/>
                </a:cubicBezTo>
                <a:cubicBezTo>
                  <a:pt x="1743865" y="2012333"/>
                  <a:pt x="1623842" y="1889753"/>
                  <a:pt x="1623842" y="1738544"/>
                </a:cubicBezTo>
                <a:lnTo>
                  <a:pt x="1626005" y="1716639"/>
                </a:lnTo>
                <a:lnTo>
                  <a:pt x="1620298" y="1716639"/>
                </a:lnTo>
                <a:lnTo>
                  <a:pt x="1620298" y="1090950"/>
                </a:lnTo>
                <a:lnTo>
                  <a:pt x="1618898" y="1090937"/>
                </a:lnTo>
                <a:lnTo>
                  <a:pt x="1620000" y="1080000"/>
                </a:lnTo>
                <a:cubicBezTo>
                  <a:pt x="1620000" y="781766"/>
                  <a:pt x="1378234" y="540000"/>
                  <a:pt x="1080000" y="540000"/>
                </a:cubicBezTo>
                <a:cubicBezTo>
                  <a:pt x="781766" y="540000"/>
                  <a:pt x="540000" y="781766"/>
                  <a:pt x="540000" y="1080000"/>
                </a:cubicBezTo>
                <a:cubicBezTo>
                  <a:pt x="540000" y="1378234"/>
                  <a:pt x="781766" y="1620000"/>
                  <a:pt x="1080000" y="1620000"/>
                </a:cubicBezTo>
                <a:lnTo>
                  <a:pt x="1172144" y="1610711"/>
                </a:lnTo>
                <a:lnTo>
                  <a:pt x="1192722" y="1599542"/>
                </a:lnTo>
                <a:lnTo>
                  <a:pt x="1205334" y="1595627"/>
                </a:lnTo>
                <a:lnTo>
                  <a:pt x="1218649" y="1594482"/>
                </a:lnTo>
                <a:cubicBezTo>
                  <a:pt x="1237851" y="1591023"/>
                  <a:pt x="1256099" y="1586790"/>
                  <a:pt x="1273176" y="1581875"/>
                </a:cubicBezTo>
                <a:lnTo>
                  <a:pt x="1277433" y="1580379"/>
                </a:lnTo>
                <a:lnTo>
                  <a:pt x="1297818" y="1578324"/>
                </a:lnTo>
                <a:cubicBezTo>
                  <a:pt x="1446935" y="1578324"/>
                  <a:pt x="1567818" y="1699207"/>
                  <a:pt x="1567818" y="1848324"/>
                </a:cubicBezTo>
                <a:cubicBezTo>
                  <a:pt x="1567818" y="1932202"/>
                  <a:pt x="1529570" y="2007147"/>
                  <a:pt x="1469563" y="2056669"/>
                </a:cubicBezTo>
                <a:lnTo>
                  <a:pt x="1412948" y="2091019"/>
                </a:lnTo>
                <a:lnTo>
                  <a:pt x="1398272" y="2101498"/>
                </a:lnTo>
                <a:lnTo>
                  <a:pt x="1374464" y="2110955"/>
                </a:lnTo>
                <a:lnTo>
                  <a:pt x="1376211" y="2117860"/>
                </a:lnTo>
                <a:lnTo>
                  <a:pt x="1321962" y="2131809"/>
                </a:lnTo>
                <a:lnTo>
                  <a:pt x="1306247" y="2138051"/>
                </a:lnTo>
                <a:lnTo>
                  <a:pt x="1267530" y="2142656"/>
                </a:lnTo>
                <a:lnTo>
                  <a:pt x="1190424" y="2154424"/>
                </a:lnTo>
                <a:cubicBezTo>
                  <a:pt x="1154118" y="2158111"/>
                  <a:pt x="1117280" y="2160000"/>
                  <a:pt x="1080000" y="2160000"/>
                </a:cubicBezTo>
                <a:cubicBezTo>
                  <a:pt x="483532" y="2160000"/>
                  <a:pt x="0" y="1676468"/>
                  <a:pt x="0" y="1080000"/>
                </a:cubicBezTo>
                <a:cubicBezTo>
                  <a:pt x="0" y="483532"/>
                  <a:pt x="483532" y="0"/>
                  <a:pt x="1080000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>
              <a:latin typeface="Oxygen" panose="02000503000000000000" pitchFamily="2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0B5DA9C9-6CBC-D379-7063-E00A790DBA02}"/>
              </a:ext>
            </a:extLst>
          </p:cNvPr>
          <p:cNvSpPr txBox="1"/>
          <p:nvPr/>
        </p:nvSpPr>
        <p:spPr>
          <a:xfrm>
            <a:off x="215030" y="9025080"/>
            <a:ext cx="64279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i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AI won’t replace humans. But those with AI will replace those without AI.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="" xmlns:a16="http://schemas.microsoft.com/office/drawing/2014/main" id="{3A5F87CB-32C6-DA4D-84E7-9C0382588100}"/>
              </a:ext>
            </a:extLst>
          </p:cNvPr>
          <p:cNvSpPr txBox="1"/>
          <p:nvPr/>
        </p:nvSpPr>
        <p:spPr>
          <a:xfrm>
            <a:off x="950941" y="263046"/>
            <a:ext cx="49561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cap="small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AI Supports All Professions</a:t>
            </a:r>
          </a:p>
        </p:txBody>
      </p:sp>
      <p:grpSp>
        <p:nvGrpSpPr>
          <p:cNvPr id="55" name="Group 54"/>
          <p:cNvGrpSpPr/>
          <p:nvPr/>
        </p:nvGrpSpPr>
        <p:grpSpPr>
          <a:xfrm>
            <a:off x="1780051" y="1171092"/>
            <a:ext cx="3297898" cy="3286667"/>
            <a:chOff x="418924" y="1725940"/>
            <a:chExt cx="3297898" cy="3286667"/>
          </a:xfrm>
        </p:grpSpPr>
        <p:pic>
          <p:nvPicPr>
            <p:cNvPr id="56" name="Picture 55">
              <a:extLst>
                <a:ext uri="{FF2B5EF4-FFF2-40B4-BE49-F238E27FC236}">
                  <a16:creationId xmlns="" xmlns:a16="http://schemas.microsoft.com/office/drawing/2014/main" id="{7E0ED8C9-A4B5-98C3-6627-1DAE186133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8924" y="1725941"/>
              <a:ext cx="3297898" cy="3260588"/>
            </a:xfrm>
            <a:prstGeom prst="rect">
              <a:avLst/>
            </a:prstGeom>
          </p:spPr>
        </p:pic>
        <p:sp>
          <p:nvSpPr>
            <p:cNvPr id="57" name="Rectangle 56">
              <a:extLst>
                <a:ext uri="{FF2B5EF4-FFF2-40B4-BE49-F238E27FC236}">
                  <a16:creationId xmlns="" xmlns:a16="http://schemas.microsoft.com/office/drawing/2014/main" id="{C87D4117-898F-1AAC-7DFF-D710FFB25C62}"/>
                </a:ext>
              </a:extLst>
            </p:cNvPr>
            <p:cNvSpPr/>
            <p:nvPr/>
          </p:nvSpPr>
          <p:spPr>
            <a:xfrm>
              <a:off x="418924" y="1725940"/>
              <a:ext cx="3297898" cy="3286667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</a:srgbClr>
                </a:gs>
                <a:gs pos="70000">
                  <a:srgbClr val="FFFFFF"/>
                </a:gs>
                <a:gs pos="62000">
                  <a:schemeClr val="bg1">
                    <a:alpha val="35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</p:grpSp>
      <p:sp>
        <p:nvSpPr>
          <p:cNvPr id="58" name="Rectangle 57"/>
          <p:cNvSpPr/>
          <p:nvPr/>
        </p:nvSpPr>
        <p:spPr>
          <a:xfrm>
            <a:off x="882992" y="5116619"/>
            <a:ext cx="5092016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Economists, Social Scientists, Geologists and all</a:t>
            </a:r>
          </a:p>
          <a:p>
            <a:pPr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Multimedia Composers, Musicians, Movie Makers</a:t>
            </a:r>
          </a:p>
          <a:p>
            <a:pPr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Doctors &amp; other Medical Professionals</a:t>
            </a:r>
          </a:p>
          <a:p>
            <a:pPr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Scientists, Mathematicians &amp; Researchers</a:t>
            </a:r>
          </a:p>
          <a:p>
            <a:pPr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Corporate Strategists, Bankers &amp; Lawyers</a:t>
            </a:r>
          </a:p>
          <a:p>
            <a:pPr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Civil, Mechanical, Chemical &amp; all 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Engineers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6238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646495" y="0"/>
            <a:ext cx="5565010" cy="819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2800" b="1" cap="small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AI &amp; Python Faculty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941447" y="3032464"/>
            <a:ext cx="3175869" cy="1246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1"/>
              </a:spcAft>
            </a:pPr>
            <a:r>
              <a:rPr lang="en-AU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Anirban Chakrabarty, C.E.O.</a:t>
            </a:r>
          </a:p>
          <a:p>
            <a:pPr>
              <a:spcAft>
                <a:spcPts val="601"/>
              </a:spcAft>
            </a:pPr>
            <a:r>
              <a:rPr lang="en-AU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B.E.(Electronics), M.B.A. (Finance)</a:t>
            </a:r>
          </a:p>
          <a:p>
            <a:pPr>
              <a:spcAft>
                <a:spcPts val="601"/>
              </a:spcAft>
            </a:pPr>
            <a:r>
              <a:rPr lang="en-AU" sz="1400" b="1" u="sng" dirty="0">
                <a:solidFill>
                  <a:srgbClr val="002060"/>
                </a:solidFill>
                <a:latin typeface="Oxygen" panose="02000503000000000000" pitchFamily="2" charset="0"/>
              </a:rPr>
              <a:t>anirban@anodiam.com</a:t>
            </a:r>
          </a:p>
          <a:p>
            <a:pPr lvl="0"/>
            <a:r>
              <a:rPr lang="en-AU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+91 9073 700094 / </a:t>
            </a:r>
            <a:r>
              <a:rPr lang="en-AU" sz="1400" b="1" dirty="0">
                <a:solidFill>
                  <a:schemeClr val="bg1">
                    <a:lumMod val="65000"/>
                  </a:schemeClr>
                </a:solidFill>
                <a:latin typeface="Oxygen" panose="02000503000000000000" pitchFamily="2" charset="0"/>
              </a:rPr>
              <a:t>+61 470 142 229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65788" y="4290357"/>
            <a:ext cx="6576529" cy="3862596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171454" indent="-171454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Empathetic, Dynamic, &amp; Supportive</a:t>
            </a:r>
          </a:p>
          <a:p>
            <a:pPr marL="742969" lvl="1" indent="-342908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24 years of blue-chip experience</a:t>
            </a:r>
          </a:p>
          <a:p>
            <a:pPr marL="742969" lvl="1" indent="-342908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Corporate trainer &amp; excellent communications</a:t>
            </a:r>
          </a:p>
          <a:p>
            <a:pPr marL="742969" lvl="1" indent="-342908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Dynamo of energy, dependable &amp; trusted for the job!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	                                   			            </a:t>
            </a: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– Vish Coosa, Morgan Stanley, U.S.A.</a:t>
            </a:r>
          </a:p>
          <a:p>
            <a:pPr marL="171454" indent="-171454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Thorough Knowledge, Can Make Difficult Concepts in AI Seem Lucid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742969" lvl="1" indent="-342908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Worked on multiple Corporate AI projects globally</a:t>
            </a:r>
          </a:p>
          <a:p>
            <a:pPr marL="742969" lvl="1" indent="-342908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Elementary thinker, visualizes subject matter through clutter &amp; noise</a:t>
            </a:r>
            <a:endParaRPr lang="en-IN" sz="1400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742969" lvl="1" indent="-342908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Improved accuracy of AI models singlehandedly up to 99.8%</a:t>
            </a:r>
          </a:p>
          <a:p>
            <a:pPr marL="742969" lvl="1" indent="-342908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Super brain, the best guy to take care of all our AI implementation!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			             </a:t>
            </a: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– Government Client</a:t>
            </a:r>
            <a:endParaRPr lang="en-IN" sz="1400" b="1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</p:txBody>
      </p:sp>
      <p:graphicFrame>
        <p:nvGraphicFramePr>
          <p:cNvPr id="20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6184228"/>
              </p:ext>
            </p:extLst>
          </p:nvPr>
        </p:nvGraphicFramePr>
        <p:xfrm>
          <a:off x="554336" y="8296957"/>
          <a:ext cx="887604" cy="6856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" name="Acrobat Document" r:id="rId3" imgW="6035040" imgH="4663156" progId="Acrobat.Document.DC">
                  <p:embed/>
                </p:oleObj>
              </mc:Choice>
              <mc:Fallback>
                <p:oleObj name="Acrobat Document" r:id="rId3" imgW="6035040" imgH="4663156" progId="Acrobat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54336" y="8296957"/>
                        <a:ext cx="887604" cy="6856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18168770"/>
              </p:ext>
            </p:extLst>
          </p:nvPr>
        </p:nvGraphicFramePr>
        <p:xfrm>
          <a:off x="1531463" y="8296957"/>
          <a:ext cx="887604" cy="6856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1" name="Acrobat Document" r:id="rId5" imgW="6035040" imgH="4663156" progId="Acrobat.Document.DC">
                  <p:embed/>
                </p:oleObj>
              </mc:Choice>
              <mc:Fallback>
                <p:oleObj name="Acrobat Document" r:id="rId5" imgW="6035040" imgH="4663156" progId="Acrobat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31463" y="8296957"/>
                        <a:ext cx="887604" cy="6856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43524397"/>
              </p:ext>
            </p:extLst>
          </p:nvPr>
        </p:nvGraphicFramePr>
        <p:xfrm>
          <a:off x="2508590" y="8298340"/>
          <a:ext cx="887604" cy="6856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2" name="Acrobat Document" r:id="rId7" imgW="6035040" imgH="4663156" progId="Acrobat.Document.DC">
                  <p:embed/>
                </p:oleObj>
              </mc:Choice>
              <mc:Fallback>
                <p:oleObj name="Acrobat Document" r:id="rId7" imgW="6035040" imgH="4663156" progId="Acrobat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508590" y="8298340"/>
                        <a:ext cx="887604" cy="6856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62420517"/>
              </p:ext>
            </p:extLst>
          </p:nvPr>
        </p:nvGraphicFramePr>
        <p:xfrm>
          <a:off x="3485717" y="8295143"/>
          <a:ext cx="887604" cy="6856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3" name="Acrobat Document" r:id="rId9" imgW="6035040" imgH="4663156" progId="Acrobat.Document.DC">
                  <p:embed/>
                </p:oleObj>
              </mc:Choice>
              <mc:Fallback>
                <p:oleObj name="Acrobat Document" r:id="rId9" imgW="6035040" imgH="4663156" progId="Acrobat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485717" y="8295143"/>
                        <a:ext cx="887604" cy="6856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25141880"/>
              </p:ext>
            </p:extLst>
          </p:nvPr>
        </p:nvGraphicFramePr>
        <p:xfrm>
          <a:off x="4462844" y="8296957"/>
          <a:ext cx="887604" cy="6856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4" name="Acrobat Document" r:id="rId11" imgW="6035040" imgH="4663156" progId="Acrobat.Document.DC">
                  <p:embed/>
                </p:oleObj>
              </mc:Choice>
              <mc:Fallback>
                <p:oleObj name="Acrobat Document" r:id="rId11" imgW="6035040" imgH="4663156" progId="Acrobat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462844" y="8296957"/>
                        <a:ext cx="887604" cy="6856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26470205"/>
              </p:ext>
            </p:extLst>
          </p:nvPr>
        </p:nvGraphicFramePr>
        <p:xfrm>
          <a:off x="5439972" y="8281717"/>
          <a:ext cx="911369" cy="7040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5" name="Acrobat Document" r:id="rId13" imgW="6035040" imgH="4663156" progId="Acrobat.Document.DC">
                  <p:embed/>
                </p:oleObj>
              </mc:Choice>
              <mc:Fallback>
                <p:oleObj name="Acrobat Document" r:id="rId13" imgW="6035040" imgH="4663156" progId="Acrobat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5439972" y="8281717"/>
                        <a:ext cx="911369" cy="70402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757363" y="9604742"/>
            <a:ext cx="3343275" cy="296665"/>
          </a:xfrm>
        </p:spPr>
        <p:txBody>
          <a:bodyPr/>
          <a:lstStyle/>
          <a:p>
            <a:r>
              <a:rPr lang="en-US" sz="1200" b="1" dirty="0">
                <a:latin typeface="Oxygen" panose="02000503000000000000" pitchFamily="2" charset="0"/>
              </a:rPr>
              <a:t>nodiam – Private &amp; Confidential – 2023 © </a:t>
            </a:r>
            <a:endParaRPr lang="en-AU" sz="1200" b="1" dirty="0">
              <a:latin typeface="Oxygen" panose="02000503000000000000" pitchFamily="2" charset="0"/>
            </a:endParaRP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9888" y="9381952"/>
            <a:ext cx="1098112" cy="519455"/>
          </a:xfrm>
          <a:prstGeom prst="rect">
            <a:avLst/>
          </a:prstGeom>
        </p:spPr>
      </p:pic>
      <p:sp>
        <p:nvSpPr>
          <p:cNvPr id="28" name="Freeform 27"/>
          <p:cNvSpPr/>
          <p:nvPr/>
        </p:nvSpPr>
        <p:spPr>
          <a:xfrm>
            <a:off x="1698524" y="9634369"/>
            <a:ext cx="220392" cy="228165"/>
          </a:xfrm>
          <a:custGeom>
            <a:avLst/>
            <a:gdLst>
              <a:gd name="connsiteX0" fmla="*/ 1080000 w 2160000"/>
              <a:gd name="connsiteY0" fmla="*/ 0 h 2160000"/>
              <a:gd name="connsiteX1" fmla="*/ 2154424 w 2160000"/>
              <a:gd name="connsiteY1" fmla="*/ 969576 h 2160000"/>
              <a:gd name="connsiteX2" fmla="*/ 2157027 w 2160000"/>
              <a:gd name="connsiteY2" fmla="*/ 1021127 h 2160000"/>
              <a:gd name="connsiteX3" fmla="*/ 2159999 w 2160000"/>
              <a:gd name="connsiteY3" fmla="*/ 1021127 h 2160000"/>
              <a:gd name="connsiteX4" fmla="*/ 2159999 w 2160000"/>
              <a:gd name="connsiteY4" fmla="*/ 1079980 h 2160000"/>
              <a:gd name="connsiteX5" fmla="*/ 2160000 w 2160000"/>
              <a:gd name="connsiteY5" fmla="*/ 1080000 h 2160000"/>
              <a:gd name="connsiteX6" fmla="*/ 2159999 w 2160000"/>
              <a:gd name="connsiteY6" fmla="*/ 1080021 h 2160000"/>
              <a:gd name="connsiteX7" fmla="*/ 2159999 w 2160000"/>
              <a:gd name="connsiteY7" fmla="*/ 1716639 h 2160000"/>
              <a:gd name="connsiteX8" fmla="*/ 2157838 w 2160000"/>
              <a:gd name="connsiteY8" fmla="*/ 1716639 h 2160000"/>
              <a:gd name="connsiteX9" fmla="*/ 2160000 w 2160000"/>
              <a:gd name="connsiteY9" fmla="*/ 1738544 h 2160000"/>
              <a:gd name="connsiteX10" fmla="*/ 1891921 w 2160000"/>
              <a:gd name="connsiteY10" fmla="*/ 2012333 h 2160000"/>
              <a:gd name="connsiteX11" fmla="*/ 1623842 w 2160000"/>
              <a:gd name="connsiteY11" fmla="*/ 1738544 h 2160000"/>
              <a:gd name="connsiteX12" fmla="*/ 1626005 w 2160000"/>
              <a:gd name="connsiteY12" fmla="*/ 1716639 h 2160000"/>
              <a:gd name="connsiteX13" fmla="*/ 1620298 w 2160000"/>
              <a:gd name="connsiteY13" fmla="*/ 1716639 h 2160000"/>
              <a:gd name="connsiteX14" fmla="*/ 1620298 w 2160000"/>
              <a:gd name="connsiteY14" fmla="*/ 1090950 h 2160000"/>
              <a:gd name="connsiteX15" fmla="*/ 1618898 w 2160000"/>
              <a:gd name="connsiteY15" fmla="*/ 1090937 h 2160000"/>
              <a:gd name="connsiteX16" fmla="*/ 1620000 w 2160000"/>
              <a:gd name="connsiteY16" fmla="*/ 1080000 h 2160000"/>
              <a:gd name="connsiteX17" fmla="*/ 1080000 w 2160000"/>
              <a:gd name="connsiteY17" fmla="*/ 540000 h 2160000"/>
              <a:gd name="connsiteX18" fmla="*/ 540000 w 2160000"/>
              <a:gd name="connsiteY18" fmla="*/ 1080000 h 2160000"/>
              <a:gd name="connsiteX19" fmla="*/ 1080000 w 2160000"/>
              <a:gd name="connsiteY19" fmla="*/ 1620000 h 2160000"/>
              <a:gd name="connsiteX20" fmla="*/ 1172144 w 2160000"/>
              <a:gd name="connsiteY20" fmla="*/ 1610711 h 2160000"/>
              <a:gd name="connsiteX21" fmla="*/ 1192722 w 2160000"/>
              <a:gd name="connsiteY21" fmla="*/ 1599542 h 2160000"/>
              <a:gd name="connsiteX22" fmla="*/ 1205334 w 2160000"/>
              <a:gd name="connsiteY22" fmla="*/ 1595627 h 2160000"/>
              <a:gd name="connsiteX23" fmla="*/ 1218649 w 2160000"/>
              <a:gd name="connsiteY23" fmla="*/ 1594482 h 2160000"/>
              <a:gd name="connsiteX24" fmla="*/ 1273176 w 2160000"/>
              <a:gd name="connsiteY24" fmla="*/ 1581875 h 2160000"/>
              <a:gd name="connsiteX25" fmla="*/ 1277433 w 2160000"/>
              <a:gd name="connsiteY25" fmla="*/ 1580379 h 2160000"/>
              <a:gd name="connsiteX26" fmla="*/ 1297818 w 2160000"/>
              <a:gd name="connsiteY26" fmla="*/ 1578324 h 2160000"/>
              <a:gd name="connsiteX27" fmla="*/ 1567818 w 2160000"/>
              <a:gd name="connsiteY27" fmla="*/ 1848324 h 2160000"/>
              <a:gd name="connsiteX28" fmla="*/ 1469563 w 2160000"/>
              <a:gd name="connsiteY28" fmla="*/ 2056669 h 2160000"/>
              <a:gd name="connsiteX29" fmla="*/ 1412948 w 2160000"/>
              <a:gd name="connsiteY29" fmla="*/ 2091019 h 2160000"/>
              <a:gd name="connsiteX30" fmla="*/ 1398272 w 2160000"/>
              <a:gd name="connsiteY30" fmla="*/ 2101498 h 2160000"/>
              <a:gd name="connsiteX31" fmla="*/ 1374464 w 2160000"/>
              <a:gd name="connsiteY31" fmla="*/ 2110955 h 2160000"/>
              <a:gd name="connsiteX32" fmla="*/ 1376211 w 2160000"/>
              <a:gd name="connsiteY32" fmla="*/ 2117860 h 2160000"/>
              <a:gd name="connsiteX33" fmla="*/ 1321962 w 2160000"/>
              <a:gd name="connsiteY33" fmla="*/ 2131809 h 2160000"/>
              <a:gd name="connsiteX34" fmla="*/ 1306247 w 2160000"/>
              <a:gd name="connsiteY34" fmla="*/ 2138051 h 2160000"/>
              <a:gd name="connsiteX35" fmla="*/ 1267530 w 2160000"/>
              <a:gd name="connsiteY35" fmla="*/ 2142656 h 2160000"/>
              <a:gd name="connsiteX36" fmla="*/ 1190424 w 2160000"/>
              <a:gd name="connsiteY36" fmla="*/ 2154424 h 2160000"/>
              <a:gd name="connsiteX37" fmla="*/ 1080000 w 2160000"/>
              <a:gd name="connsiteY37" fmla="*/ 2160000 h 2160000"/>
              <a:gd name="connsiteX38" fmla="*/ 0 w 2160000"/>
              <a:gd name="connsiteY38" fmla="*/ 1080000 h 2160000"/>
              <a:gd name="connsiteX39" fmla="*/ 1080000 w 2160000"/>
              <a:gd name="connsiteY39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160000" h="2160000">
                <a:moveTo>
                  <a:pt x="1080000" y="0"/>
                </a:moveTo>
                <a:cubicBezTo>
                  <a:pt x="1639189" y="0"/>
                  <a:pt x="2099117" y="424979"/>
                  <a:pt x="2154424" y="969576"/>
                </a:cubicBezTo>
                <a:lnTo>
                  <a:pt x="2157027" y="1021127"/>
                </a:lnTo>
                <a:lnTo>
                  <a:pt x="2159999" y="1021127"/>
                </a:lnTo>
                <a:lnTo>
                  <a:pt x="2159999" y="1079980"/>
                </a:lnTo>
                <a:lnTo>
                  <a:pt x="2160000" y="1080000"/>
                </a:lnTo>
                <a:lnTo>
                  <a:pt x="2159999" y="1080021"/>
                </a:lnTo>
                <a:lnTo>
                  <a:pt x="2159999" y="1716639"/>
                </a:lnTo>
                <a:lnTo>
                  <a:pt x="2157838" y="1716639"/>
                </a:lnTo>
                <a:lnTo>
                  <a:pt x="2160000" y="1738544"/>
                </a:lnTo>
                <a:cubicBezTo>
                  <a:pt x="2160000" y="1889753"/>
                  <a:pt x="2039977" y="2012333"/>
                  <a:pt x="1891921" y="2012333"/>
                </a:cubicBezTo>
                <a:cubicBezTo>
                  <a:pt x="1743865" y="2012333"/>
                  <a:pt x="1623842" y="1889753"/>
                  <a:pt x="1623842" y="1738544"/>
                </a:cubicBezTo>
                <a:lnTo>
                  <a:pt x="1626005" y="1716639"/>
                </a:lnTo>
                <a:lnTo>
                  <a:pt x="1620298" y="1716639"/>
                </a:lnTo>
                <a:lnTo>
                  <a:pt x="1620298" y="1090950"/>
                </a:lnTo>
                <a:lnTo>
                  <a:pt x="1618898" y="1090937"/>
                </a:lnTo>
                <a:lnTo>
                  <a:pt x="1620000" y="1080000"/>
                </a:lnTo>
                <a:cubicBezTo>
                  <a:pt x="1620000" y="781766"/>
                  <a:pt x="1378234" y="540000"/>
                  <a:pt x="1080000" y="540000"/>
                </a:cubicBezTo>
                <a:cubicBezTo>
                  <a:pt x="781766" y="540000"/>
                  <a:pt x="540000" y="781766"/>
                  <a:pt x="540000" y="1080000"/>
                </a:cubicBezTo>
                <a:cubicBezTo>
                  <a:pt x="540000" y="1378234"/>
                  <a:pt x="781766" y="1620000"/>
                  <a:pt x="1080000" y="1620000"/>
                </a:cubicBezTo>
                <a:lnTo>
                  <a:pt x="1172144" y="1610711"/>
                </a:lnTo>
                <a:lnTo>
                  <a:pt x="1192722" y="1599542"/>
                </a:lnTo>
                <a:lnTo>
                  <a:pt x="1205334" y="1595627"/>
                </a:lnTo>
                <a:lnTo>
                  <a:pt x="1218649" y="1594482"/>
                </a:lnTo>
                <a:cubicBezTo>
                  <a:pt x="1237851" y="1591023"/>
                  <a:pt x="1256099" y="1586790"/>
                  <a:pt x="1273176" y="1581875"/>
                </a:cubicBezTo>
                <a:lnTo>
                  <a:pt x="1277433" y="1580379"/>
                </a:lnTo>
                <a:lnTo>
                  <a:pt x="1297818" y="1578324"/>
                </a:lnTo>
                <a:cubicBezTo>
                  <a:pt x="1446935" y="1578324"/>
                  <a:pt x="1567818" y="1699207"/>
                  <a:pt x="1567818" y="1848324"/>
                </a:cubicBezTo>
                <a:cubicBezTo>
                  <a:pt x="1567818" y="1932202"/>
                  <a:pt x="1529570" y="2007147"/>
                  <a:pt x="1469563" y="2056669"/>
                </a:cubicBezTo>
                <a:lnTo>
                  <a:pt x="1412948" y="2091019"/>
                </a:lnTo>
                <a:lnTo>
                  <a:pt x="1398272" y="2101498"/>
                </a:lnTo>
                <a:lnTo>
                  <a:pt x="1374464" y="2110955"/>
                </a:lnTo>
                <a:lnTo>
                  <a:pt x="1376211" y="2117860"/>
                </a:lnTo>
                <a:lnTo>
                  <a:pt x="1321962" y="2131809"/>
                </a:lnTo>
                <a:lnTo>
                  <a:pt x="1306247" y="2138051"/>
                </a:lnTo>
                <a:lnTo>
                  <a:pt x="1267530" y="2142656"/>
                </a:lnTo>
                <a:lnTo>
                  <a:pt x="1190424" y="2154424"/>
                </a:lnTo>
                <a:cubicBezTo>
                  <a:pt x="1154118" y="2158111"/>
                  <a:pt x="1117280" y="2160000"/>
                  <a:pt x="1080000" y="2160000"/>
                </a:cubicBezTo>
                <a:cubicBezTo>
                  <a:pt x="483532" y="2160000"/>
                  <a:pt x="0" y="1676468"/>
                  <a:pt x="0" y="1080000"/>
                </a:cubicBezTo>
                <a:cubicBezTo>
                  <a:pt x="0" y="483532"/>
                  <a:pt x="483532" y="0"/>
                  <a:pt x="1080000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>
              <a:latin typeface="Oxygen" panose="02000503000000000000" pitchFamily="2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489686" y="1142175"/>
            <a:ext cx="1869772" cy="1867492"/>
          </a:xfrm>
          <a:prstGeom prst="rect">
            <a:avLst/>
          </a:prstGeom>
        </p:spPr>
      </p:pic>
      <p:sp>
        <p:nvSpPr>
          <p:cNvPr id="30" name="Rectangle 29"/>
          <p:cNvSpPr/>
          <p:nvPr/>
        </p:nvSpPr>
        <p:spPr>
          <a:xfrm>
            <a:off x="2394015" y="954267"/>
            <a:ext cx="2061114" cy="2061580"/>
          </a:xfrm>
          <a:prstGeom prst="rect">
            <a:avLst/>
          </a:prstGeom>
          <a:gradFill>
            <a:gsLst>
              <a:gs pos="70000">
                <a:srgbClr val="FFFFFF"/>
              </a:gs>
              <a:gs pos="62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</p:spTree>
    <p:extLst>
      <p:ext uri="{BB962C8B-B14F-4D97-AF65-F5344CB8AC3E}">
        <p14:creationId xmlns:p14="http://schemas.microsoft.com/office/powerpoint/2010/main" val="26240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/>
        </p:nvSpPr>
        <p:spPr>
          <a:xfrm>
            <a:off x="646495" y="0"/>
            <a:ext cx="5565010" cy="819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2800" b="1" cap="small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Robotics &amp; IoT Faculty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2571750" y="939038"/>
            <a:ext cx="1714500" cy="1942143"/>
            <a:chOff x="2571750" y="488101"/>
            <a:chExt cx="1714500" cy="1942143"/>
          </a:xfrm>
        </p:grpSpPr>
        <p:pic>
          <p:nvPicPr>
            <p:cNvPr id="26" name="Picture 25"/>
            <p:cNvPicPr/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71750" y="506194"/>
              <a:ext cx="1714500" cy="1924050"/>
            </a:xfrm>
            <a:prstGeom prst="rect">
              <a:avLst/>
            </a:prstGeom>
          </p:spPr>
        </p:pic>
        <p:sp>
          <p:nvSpPr>
            <p:cNvPr id="27" name="Rectangle 26"/>
            <p:cNvSpPr/>
            <p:nvPr/>
          </p:nvSpPr>
          <p:spPr>
            <a:xfrm>
              <a:off x="2571750" y="488101"/>
              <a:ext cx="1714500" cy="1942142"/>
            </a:xfrm>
            <a:prstGeom prst="rect">
              <a:avLst/>
            </a:prstGeom>
            <a:gradFill>
              <a:gsLst>
                <a:gs pos="70000">
                  <a:srgbClr val="FFFFFF"/>
                </a:gs>
                <a:gs pos="6200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1801"/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1644123" y="2913791"/>
            <a:ext cx="3569754" cy="15850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1"/>
              </a:spcAft>
            </a:pPr>
            <a:r>
              <a:rPr lang="en-IN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Bappaditya Debsingha</a:t>
            </a:r>
            <a:r>
              <a:rPr lang="en-AU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, IoT Prod Manager</a:t>
            </a:r>
          </a:p>
          <a:p>
            <a:pPr lvl="0"/>
            <a:r>
              <a:rPr lang="en-AU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B.E.(J.U., Mechanical), M.B.A.(XLRI)</a:t>
            </a:r>
          </a:p>
          <a:p>
            <a:r>
              <a:rPr lang="en-IN" sz="1400" u="sng" dirty="0">
                <a:latin typeface="Oxygen" panose="02000503000000000000" pitchFamily="2" charset="0"/>
                <a:hlinkClick r:id="rId3"/>
              </a:rPr>
              <a:t>https://www.youtube.com/c/wisethingz</a:t>
            </a:r>
            <a:endParaRPr lang="en-AU" sz="1400" dirty="0">
              <a:latin typeface="Oxygen" panose="02000503000000000000" pitchFamily="2" charset="0"/>
            </a:endParaRPr>
          </a:p>
          <a:p>
            <a:r>
              <a:rPr lang="en-IN" sz="1400" u="sng" dirty="0">
                <a:latin typeface="Oxygen" panose="02000503000000000000" pitchFamily="2" charset="0"/>
                <a:hlinkClick r:id="rId4"/>
              </a:rPr>
              <a:t>https://www.instagram.com/bappa_wt</a:t>
            </a:r>
            <a:endParaRPr lang="en-AU" sz="1400" dirty="0">
              <a:latin typeface="Oxygen" panose="02000503000000000000" pitchFamily="2" charset="0"/>
            </a:endParaRPr>
          </a:p>
          <a:p>
            <a:r>
              <a:rPr lang="en-IN" sz="1400" u="sng" dirty="0">
                <a:latin typeface="Oxygen" panose="02000503000000000000" pitchFamily="2" charset="0"/>
                <a:hlinkClick r:id="rId5"/>
              </a:rPr>
              <a:t>www.wisethingz.com</a:t>
            </a:r>
            <a:endParaRPr lang="en-AU" sz="1400" dirty="0">
              <a:latin typeface="Oxygen" panose="02000503000000000000" pitchFamily="2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70903" y="4393737"/>
            <a:ext cx="6514728" cy="2785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Inspiring Mentor, Innovative &amp; Entrepreneurial</a:t>
            </a:r>
          </a:p>
          <a:p>
            <a:pPr marL="742969" lvl="1" indent="-342908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18 years of global experience</a:t>
            </a:r>
          </a:p>
          <a:p>
            <a:pPr marL="742969" lvl="1" indent="-342908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Trained hundreds of children &amp; industry professionals</a:t>
            </a:r>
            <a:endParaRPr lang="en-AU" sz="1400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742969" lvl="1" indent="-342908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IoT &amp; Robotics workshops at institutions &amp; corporates</a:t>
            </a:r>
          </a:p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IN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Industry </a:t>
            </a:r>
            <a:r>
              <a:rPr lang="en-IN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Leading S.M.E. in the fields of</a:t>
            </a:r>
            <a:endParaRPr lang="en-AU" sz="1400" b="1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742969" lvl="1" indent="-342908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Aut</a:t>
            </a:r>
            <a:r>
              <a:rPr lang="en-I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onomous machines, automation, sensors &amp; IoT driven BI</a:t>
            </a:r>
          </a:p>
          <a:p>
            <a:pPr marL="742969" lvl="1" indent="-342908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Analytics dashboards, Cloud API gateways, integration to mobile apps</a:t>
            </a: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68157" y="7404086"/>
            <a:ext cx="1466748" cy="1466748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66261" y="7437029"/>
            <a:ext cx="1057099" cy="1450539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07050" y="7437028"/>
            <a:ext cx="1397653" cy="1552402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0062" y="7404087"/>
            <a:ext cx="1094635" cy="1629179"/>
          </a:xfrm>
          <a:prstGeom prst="rect">
            <a:avLst/>
          </a:prstGeom>
        </p:spPr>
      </p:pic>
      <p:sp>
        <p:nvSpPr>
          <p:cNvPr id="18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757363" y="9604742"/>
            <a:ext cx="3343275" cy="296665"/>
          </a:xfrm>
        </p:spPr>
        <p:txBody>
          <a:bodyPr/>
          <a:lstStyle/>
          <a:p>
            <a:r>
              <a:rPr lang="en-US" sz="1200" b="1" dirty="0">
                <a:latin typeface="Oxygen" panose="02000503000000000000" pitchFamily="2" charset="0"/>
              </a:rPr>
              <a:t>nodiam – Private &amp; Confidential – 2023 © </a:t>
            </a:r>
            <a:endParaRPr lang="en-AU" sz="1200" b="1" dirty="0">
              <a:latin typeface="Oxygen" panose="02000503000000000000" pitchFamily="2" charset="0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9888" y="9381952"/>
            <a:ext cx="1098112" cy="519455"/>
          </a:xfrm>
          <a:prstGeom prst="rect">
            <a:avLst/>
          </a:prstGeom>
        </p:spPr>
      </p:pic>
      <p:sp>
        <p:nvSpPr>
          <p:cNvPr id="20" name="Freeform 19"/>
          <p:cNvSpPr/>
          <p:nvPr/>
        </p:nvSpPr>
        <p:spPr>
          <a:xfrm>
            <a:off x="1698524" y="9634369"/>
            <a:ext cx="220392" cy="228165"/>
          </a:xfrm>
          <a:custGeom>
            <a:avLst/>
            <a:gdLst>
              <a:gd name="connsiteX0" fmla="*/ 1080000 w 2160000"/>
              <a:gd name="connsiteY0" fmla="*/ 0 h 2160000"/>
              <a:gd name="connsiteX1" fmla="*/ 2154424 w 2160000"/>
              <a:gd name="connsiteY1" fmla="*/ 969576 h 2160000"/>
              <a:gd name="connsiteX2" fmla="*/ 2157027 w 2160000"/>
              <a:gd name="connsiteY2" fmla="*/ 1021127 h 2160000"/>
              <a:gd name="connsiteX3" fmla="*/ 2159999 w 2160000"/>
              <a:gd name="connsiteY3" fmla="*/ 1021127 h 2160000"/>
              <a:gd name="connsiteX4" fmla="*/ 2159999 w 2160000"/>
              <a:gd name="connsiteY4" fmla="*/ 1079980 h 2160000"/>
              <a:gd name="connsiteX5" fmla="*/ 2160000 w 2160000"/>
              <a:gd name="connsiteY5" fmla="*/ 1080000 h 2160000"/>
              <a:gd name="connsiteX6" fmla="*/ 2159999 w 2160000"/>
              <a:gd name="connsiteY6" fmla="*/ 1080021 h 2160000"/>
              <a:gd name="connsiteX7" fmla="*/ 2159999 w 2160000"/>
              <a:gd name="connsiteY7" fmla="*/ 1716639 h 2160000"/>
              <a:gd name="connsiteX8" fmla="*/ 2157838 w 2160000"/>
              <a:gd name="connsiteY8" fmla="*/ 1716639 h 2160000"/>
              <a:gd name="connsiteX9" fmla="*/ 2160000 w 2160000"/>
              <a:gd name="connsiteY9" fmla="*/ 1738544 h 2160000"/>
              <a:gd name="connsiteX10" fmla="*/ 1891921 w 2160000"/>
              <a:gd name="connsiteY10" fmla="*/ 2012333 h 2160000"/>
              <a:gd name="connsiteX11" fmla="*/ 1623842 w 2160000"/>
              <a:gd name="connsiteY11" fmla="*/ 1738544 h 2160000"/>
              <a:gd name="connsiteX12" fmla="*/ 1626005 w 2160000"/>
              <a:gd name="connsiteY12" fmla="*/ 1716639 h 2160000"/>
              <a:gd name="connsiteX13" fmla="*/ 1620298 w 2160000"/>
              <a:gd name="connsiteY13" fmla="*/ 1716639 h 2160000"/>
              <a:gd name="connsiteX14" fmla="*/ 1620298 w 2160000"/>
              <a:gd name="connsiteY14" fmla="*/ 1090950 h 2160000"/>
              <a:gd name="connsiteX15" fmla="*/ 1618898 w 2160000"/>
              <a:gd name="connsiteY15" fmla="*/ 1090937 h 2160000"/>
              <a:gd name="connsiteX16" fmla="*/ 1620000 w 2160000"/>
              <a:gd name="connsiteY16" fmla="*/ 1080000 h 2160000"/>
              <a:gd name="connsiteX17" fmla="*/ 1080000 w 2160000"/>
              <a:gd name="connsiteY17" fmla="*/ 540000 h 2160000"/>
              <a:gd name="connsiteX18" fmla="*/ 540000 w 2160000"/>
              <a:gd name="connsiteY18" fmla="*/ 1080000 h 2160000"/>
              <a:gd name="connsiteX19" fmla="*/ 1080000 w 2160000"/>
              <a:gd name="connsiteY19" fmla="*/ 1620000 h 2160000"/>
              <a:gd name="connsiteX20" fmla="*/ 1172144 w 2160000"/>
              <a:gd name="connsiteY20" fmla="*/ 1610711 h 2160000"/>
              <a:gd name="connsiteX21" fmla="*/ 1192722 w 2160000"/>
              <a:gd name="connsiteY21" fmla="*/ 1599542 h 2160000"/>
              <a:gd name="connsiteX22" fmla="*/ 1205334 w 2160000"/>
              <a:gd name="connsiteY22" fmla="*/ 1595627 h 2160000"/>
              <a:gd name="connsiteX23" fmla="*/ 1218649 w 2160000"/>
              <a:gd name="connsiteY23" fmla="*/ 1594482 h 2160000"/>
              <a:gd name="connsiteX24" fmla="*/ 1273176 w 2160000"/>
              <a:gd name="connsiteY24" fmla="*/ 1581875 h 2160000"/>
              <a:gd name="connsiteX25" fmla="*/ 1277433 w 2160000"/>
              <a:gd name="connsiteY25" fmla="*/ 1580379 h 2160000"/>
              <a:gd name="connsiteX26" fmla="*/ 1297818 w 2160000"/>
              <a:gd name="connsiteY26" fmla="*/ 1578324 h 2160000"/>
              <a:gd name="connsiteX27" fmla="*/ 1567818 w 2160000"/>
              <a:gd name="connsiteY27" fmla="*/ 1848324 h 2160000"/>
              <a:gd name="connsiteX28" fmla="*/ 1469563 w 2160000"/>
              <a:gd name="connsiteY28" fmla="*/ 2056669 h 2160000"/>
              <a:gd name="connsiteX29" fmla="*/ 1412948 w 2160000"/>
              <a:gd name="connsiteY29" fmla="*/ 2091019 h 2160000"/>
              <a:gd name="connsiteX30" fmla="*/ 1398272 w 2160000"/>
              <a:gd name="connsiteY30" fmla="*/ 2101498 h 2160000"/>
              <a:gd name="connsiteX31" fmla="*/ 1374464 w 2160000"/>
              <a:gd name="connsiteY31" fmla="*/ 2110955 h 2160000"/>
              <a:gd name="connsiteX32" fmla="*/ 1376211 w 2160000"/>
              <a:gd name="connsiteY32" fmla="*/ 2117860 h 2160000"/>
              <a:gd name="connsiteX33" fmla="*/ 1321962 w 2160000"/>
              <a:gd name="connsiteY33" fmla="*/ 2131809 h 2160000"/>
              <a:gd name="connsiteX34" fmla="*/ 1306247 w 2160000"/>
              <a:gd name="connsiteY34" fmla="*/ 2138051 h 2160000"/>
              <a:gd name="connsiteX35" fmla="*/ 1267530 w 2160000"/>
              <a:gd name="connsiteY35" fmla="*/ 2142656 h 2160000"/>
              <a:gd name="connsiteX36" fmla="*/ 1190424 w 2160000"/>
              <a:gd name="connsiteY36" fmla="*/ 2154424 h 2160000"/>
              <a:gd name="connsiteX37" fmla="*/ 1080000 w 2160000"/>
              <a:gd name="connsiteY37" fmla="*/ 2160000 h 2160000"/>
              <a:gd name="connsiteX38" fmla="*/ 0 w 2160000"/>
              <a:gd name="connsiteY38" fmla="*/ 1080000 h 2160000"/>
              <a:gd name="connsiteX39" fmla="*/ 1080000 w 2160000"/>
              <a:gd name="connsiteY39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160000" h="2160000">
                <a:moveTo>
                  <a:pt x="1080000" y="0"/>
                </a:moveTo>
                <a:cubicBezTo>
                  <a:pt x="1639189" y="0"/>
                  <a:pt x="2099117" y="424979"/>
                  <a:pt x="2154424" y="969576"/>
                </a:cubicBezTo>
                <a:lnTo>
                  <a:pt x="2157027" y="1021127"/>
                </a:lnTo>
                <a:lnTo>
                  <a:pt x="2159999" y="1021127"/>
                </a:lnTo>
                <a:lnTo>
                  <a:pt x="2159999" y="1079980"/>
                </a:lnTo>
                <a:lnTo>
                  <a:pt x="2160000" y="1080000"/>
                </a:lnTo>
                <a:lnTo>
                  <a:pt x="2159999" y="1080021"/>
                </a:lnTo>
                <a:lnTo>
                  <a:pt x="2159999" y="1716639"/>
                </a:lnTo>
                <a:lnTo>
                  <a:pt x="2157838" y="1716639"/>
                </a:lnTo>
                <a:lnTo>
                  <a:pt x="2160000" y="1738544"/>
                </a:lnTo>
                <a:cubicBezTo>
                  <a:pt x="2160000" y="1889753"/>
                  <a:pt x="2039977" y="2012333"/>
                  <a:pt x="1891921" y="2012333"/>
                </a:cubicBezTo>
                <a:cubicBezTo>
                  <a:pt x="1743865" y="2012333"/>
                  <a:pt x="1623842" y="1889753"/>
                  <a:pt x="1623842" y="1738544"/>
                </a:cubicBezTo>
                <a:lnTo>
                  <a:pt x="1626005" y="1716639"/>
                </a:lnTo>
                <a:lnTo>
                  <a:pt x="1620298" y="1716639"/>
                </a:lnTo>
                <a:lnTo>
                  <a:pt x="1620298" y="1090950"/>
                </a:lnTo>
                <a:lnTo>
                  <a:pt x="1618898" y="1090937"/>
                </a:lnTo>
                <a:lnTo>
                  <a:pt x="1620000" y="1080000"/>
                </a:lnTo>
                <a:cubicBezTo>
                  <a:pt x="1620000" y="781766"/>
                  <a:pt x="1378234" y="540000"/>
                  <a:pt x="1080000" y="540000"/>
                </a:cubicBezTo>
                <a:cubicBezTo>
                  <a:pt x="781766" y="540000"/>
                  <a:pt x="540000" y="781766"/>
                  <a:pt x="540000" y="1080000"/>
                </a:cubicBezTo>
                <a:cubicBezTo>
                  <a:pt x="540000" y="1378234"/>
                  <a:pt x="781766" y="1620000"/>
                  <a:pt x="1080000" y="1620000"/>
                </a:cubicBezTo>
                <a:lnTo>
                  <a:pt x="1172144" y="1610711"/>
                </a:lnTo>
                <a:lnTo>
                  <a:pt x="1192722" y="1599542"/>
                </a:lnTo>
                <a:lnTo>
                  <a:pt x="1205334" y="1595627"/>
                </a:lnTo>
                <a:lnTo>
                  <a:pt x="1218649" y="1594482"/>
                </a:lnTo>
                <a:cubicBezTo>
                  <a:pt x="1237851" y="1591023"/>
                  <a:pt x="1256099" y="1586790"/>
                  <a:pt x="1273176" y="1581875"/>
                </a:cubicBezTo>
                <a:lnTo>
                  <a:pt x="1277433" y="1580379"/>
                </a:lnTo>
                <a:lnTo>
                  <a:pt x="1297818" y="1578324"/>
                </a:lnTo>
                <a:cubicBezTo>
                  <a:pt x="1446935" y="1578324"/>
                  <a:pt x="1567818" y="1699207"/>
                  <a:pt x="1567818" y="1848324"/>
                </a:cubicBezTo>
                <a:cubicBezTo>
                  <a:pt x="1567818" y="1932202"/>
                  <a:pt x="1529570" y="2007147"/>
                  <a:pt x="1469563" y="2056669"/>
                </a:cubicBezTo>
                <a:lnTo>
                  <a:pt x="1412948" y="2091019"/>
                </a:lnTo>
                <a:lnTo>
                  <a:pt x="1398272" y="2101498"/>
                </a:lnTo>
                <a:lnTo>
                  <a:pt x="1374464" y="2110955"/>
                </a:lnTo>
                <a:lnTo>
                  <a:pt x="1376211" y="2117860"/>
                </a:lnTo>
                <a:lnTo>
                  <a:pt x="1321962" y="2131809"/>
                </a:lnTo>
                <a:lnTo>
                  <a:pt x="1306247" y="2138051"/>
                </a:lnTo>
                <a:lnTo>
                  <a:pt x="1267530" y="2142656"/>
                </a:lnTo>
                <a:lnTo>
                  <a:pt x="1190424" y="2154424"/>
                </a:lnTo>
                <a:cubicBezTo>
                  <a:pt x="1154118" y="2158111"/>
                  <a:pt x="1117280" y="2160000"/>
                  <a:pt x="1080000" y="2160000"/>
                </a:cubicBezTo>
                <a:cubicBezTo>
                  <a:pt x="483532" y="2160000"/>
                  <a:pt x="0" y="1676468"/>
                  <a:pt x="0" y="1080000"/>
                </a:cubicBezTo>
                <a:cubicBezTo>
                  <a:pt x="0" y="483532"/>
                  <a:pt x="483532" y="0"/>
                  <a:pt x="1080000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>
              <a:latin typeface="Oxygen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5863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438429" y="200416"/>
            <a:ext cx="598114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3600" b="1" cap="small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defRPr>
            </a:lvl1pPr>
          </a:lstStyle>
          <a:p>
            <a:r>
              <a:rPr lang="en-US" sz="2800" dirty="0" smtClean="0"/>
              <a:t>AIML </a:t>
            </a:r>
            <a:r>
              <a:rPr lang="en-US" sz="2800" dirty="0"/>
              <a:t>&amp; </a:t>
            </a:r>
            <a:r>
              <a:rPr lang="en-US" sz="2800" dirty="0" smtClean="0"/>
              <a:t>Data Science</a:t>
            </a:r>
            <a:r>
              <a:rPr lang="en-US" sz="2800" dirty="0" smtClean="0"/>
              <a:t> </a:t>
            </a:r>
            <a:r>
              <a:rPr lang="en-US" sz="2800" dirty="0"/>
              <a:t>Bootcamp: </a:t>
            </a:r>
            <a:r>
              <a:rPr lang="en-US" sz="2800" dirty="0" smtClean="0"/>
              <a:t>Iron</a:t>
            </a:r>
            <a:r>
              <a:rPr lang="en-US" sz="2800" dirty="0" smtClean="0"/>
              <a:t> Shield </a:t>
            </a:r>
            <a:r>
              <a:rPr lang="en-US" sz="2800" dirty="0"/>
              <a:t>2024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748568" y="1493089"/>
            <a:ext cx="3360865" cy="3140970"/>
            <a:chOff x="813641" y="1768870"/>
            <a:chExt cx="3360865" cy="3140970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1278" y="1768870"/>
              <a:ext cx="3285593" cy="3139559"/>
            </a:xfrm>
            <a:prstGeom prst="rect">
              <a:avLst/>
            </a:prstGeom>
          </p:spPr>
        </p:pic>
        <p:sp>
          <p:nvSpPr>
            <p:cNvPr id="18" name="Rectangle 17"/>
            <p:cNvSpPr/>
            <p:nvPr/>
          </p:nvSpPr>
          <p:spPr>
            <a:xfrm>
              <a:off x="813641" y="1768870"/>
              <a:ext cx="3360865" cy="3140970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</a:srgbClr>
                </a:gs>
                <a:gs pos="70000">
                  <a:srgbClr val="FFFFFF"/>
                </a:gs>
                <a:gs pos="62000">
                  <a:schemeClr val="bg1">
                    <a:alpha val="35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31842C48-D7F6-5FF0-12C6-1E7700600270}"/>
              </a:ext>
            </a:extLst>
          </p:cNvPr>
          <p:cNvSpPr txBox="1"/>
          <p:nvPr/>
        </p:nvSpPr>
        <p:spPr>
          <a:xfrm>
            <a:off x="691834" y="5987212"/>
            <a:ext cx="5474332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Oxygen" panose="02000503000000000000" pitchFamily="2" charset="0"/>
              </a:rPr>
              <a:t>2 hours of </a:t>
            </a:r>
            <a:r>
              <a:rPr lang="en-US" sz="1400" b="1" dirty="0">
                <a:latin typeface="Oxygen" panose="02000503000000000000" pitchFamily="2" charset="0"/>
              </a:rPr>
              <a:t>Workshop</a:t>
            </a:r>
            <a:r>
              <a:rPr lang="en-US" sz="1400" dirty="0">
                <a:latin typeface="Oxygen" panose="02000503000000000000" pitchFamily="2" charset="0"/>
              </a:rPr>
              <a:t> and 1 Hour </a:t>
            </a:r>
            <a:r>
              <a:rPr lang="en-US" sz="1400" b="1" dirty="0">
                <a:latin typeface="Oxygen" panose="02000503000000000000" pitchFamily="2" charset="0"/>
              </a:rPr>
              <a:t>orientation</a:t>
            </a:r>
          </a:p>
          <a:p>
            <a:pPr algn="ctr"/>
            <a:endParaRPr lang="en-US" sz="1400" dirty="0">
              <a:latin typeface="Oxygen" panose="02000503000000000000" pitchFamily="2" charset="0"/>
            </a:endParaRPr>
          </a:p>
          <a:p>
            <a:pPr algn="ctr"/>
            <a:r>
              <a:rPr lang="en-US" sz="1400" dirty="0">
                <a:latin typeface="Oxygen" panose="02000503000000000000" pitchFamily="2" charset="0"/>
              </a:rPr>
              <a:t>At your facility if &gt; 50 attendees</a:t>
            </a:r>
          </a:p>
          <a:p>
            <a:pPr algn="ctr"/>
            <a:r>
              <a:rPr lang="en-US" sz="1400" dirty="0">
                <a:latin typeface="Oxygen" panose="02000503000000000000" pitchFamily="2" charset="0"/>
              </a:rPr>
              <a:t>at Anodiam conference Hall if &lt; 50 attendees</a:t>
            </a:r>
          </a:p>
          <a:p>
            <a:pPr algn="ctr"/>
            <a:r>
              <a:rPr lang="en-US" sz="1400" dirty="0">
                <a:latin typeface="Oxygen" panose="02000503000000000000" pitchFamily="2" charset="0"/>
              </a:rPr>
              <a:t>Online Webinar if &lt; 10 attendees</a:t>
            </a:r>
          </a:p>
          <a:p>
            <a:pPr algn="ctr"/>
            <a:endParaRPr lang="en-US" sz="1400" dirty="0">
              <a:latin typeface="Oxygen" panose="02000503000000000000" pitchFamily="2" charset="0"/>
            </a:endParaRPr>
          </a:p>
          <a:p>
            <a:pPr algn="ctr"/>
            <a:r>
              <a:rPr lang="en-US" sz="1600" dirty="0">
                <a:latin typeface="Oxygen" panose="02000503000000000000" pitchFamily="2" charset="0"/>
              </a:rPr>
              <a:t>All Teachers, Students and Guardians are welcome!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="" xmlns:a16="http://schemas.microsoft.com/office/drawing/2014/main" id="{6F2DBDD0-18B1-2D04-4F20-BB7C0AEB73D5}"/>
              </a:ext>
            </a:extLst>
          </p:cNvPr>
          <p:cNvSpPr/>
          <p:nvPr/>
        </p:nvSpPr>
        <p:spPr>
          <a:xfrm>
            <a:off x="792702" y="5012883"/>
            <a:ext cx="5272597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Oxygen" panose="02000503000000000000" pitchFamily="2" charset="0"/>
              </a:rPr>
              <a:t>ABSOLUTELY FREE!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="" xmlns:a16="http://schemas.microsoft.com/office/drawing/2014/main" id="{6F2DBDD0-18B1-2D04-4F20-BB7C0AEB73D5}"/>
              </a:ext>
            </a:extLst>
          </p:cNvPr>
          <p:cNvSpPr/>
          <p:nvPr/>
        </p:nvSpPr>
        <p:spPr>
          <a:xfrm>
            <a:off x="1183834" y="8071724"/>
            <a:ext cx="4490332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Oxygen" panose="02000503000000000000" pitchFamily="2" charset="0"/>
              </a:rPr>
              <a:t>GRAB BEFORE IT’S GONE!</a:t>
            </a:r>
          </a:p>
        </p:txBody>
      </p:sp>
      <p:sp>
        <p:nvSpPr>
          <p:cNvPr id="12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757363" y="9604742"/>
            <a:ext cx="3343275" cy="296665"/>
          </a:xfrm>
        </p:spPr>
        <p:txBody>
          <a:bodyPr/>
          <a:lstStyle/>
          <a:p>
            <a:r>
              <a:rPr lang="en-US" sz="1200" b="1" dirty="0">
                <a:latin typeface="Oxygen" panose="02000503000000000000" pitchFamily="2" charset="0"/>
              </a:rPr>
              <a:t>nodiam – Private &amp; Confidential – 2023 © </a:t>
            </a:r>
            <a:endParaRPr lang="en-AU" sz="1200" b="1" dirty="0">
              <a:latin typeface="Oxygen" panose="02000503000000000000" pitchFamily="2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9888" y="9381952"/>
            <a:ext cx="1098112" cy="519455"/>
          </a:xfrm>
          <a:prstGeom prst="rect">
            <a:avLst/>
          </a:prstGeom>
        </p:spPr>
      </p:pic>
      <p:sp>
        <p:nvSpPr>
          <p:cNvPr id="22" name="Freeform 21"/>
          <p:cNvSpPr/>
          <p:nvPr/>
        </p:nvSpPr>
        <p:spPr>
          <a:xfrm>
            <a:off x="1698524" y="9634369"/>
            <a:ext cx="220392" cy="228165"/>
          </a:xfrm>
          <a:custGeom>
            <a:avLst/>
            <a:gdLst>
              <a:gd name="connsiteX0" fmla="*/ 1080000 w 2160000"/>
              <a:gd name="connsiteY0" fmla="*/ 0 h 2160000"/>
              <a:gd name="connsiteX1" fmla="*/ 2154424 w 2160000"/>
              <a:gd name="connsiteY1" fmla="*/ 969576 h 2160000"/>
              <a:gd name="connsiteX2" fmla="*/ 2157027 w 2160000"/>
              <a:gd name="connsiteY2" fmla="*/ 1021127 h 2160000"/>
              <a:gd name="connsiteX3" fmla="*/ 2159999 w 2160000"/>
              <a:gd name="connsiteY3" fmla="*/ 1021127 h 2160000"/>
              <a:gd name="connsiteX4" fmla="*/ 2159999 w 2160000"/>
              <a:gd name="connsiteY4" fmla="*/ 1079980 h 2160000"/>
              <a:gd name="connsiteX5" fmla="*/ 2160000 w 2160000"/>
              <a:gd name="connsiteY5" fmla="*/ 1080000 h 2160000"/>
              <a:gd name="connsiteX6" fmla="*/ 2159999 w 2160000"/>
              <a:gd name="connsiteY6" fmla="*/ 1080021 h 2160000"/>
              <a:gd name="connsiteX7" fmla="*/ 2159999 w 2160000"/>
              <a:gd name="connsiteY7" fmla="*/ 1716639 h 2160000"/>
              <a:gd name="connsiteX8" fmla="*/ 2157838 w 2160000"/>
              <a:gd name="connsiteY8" fmla="*/ 1716639 h 2160000"/>
              <a:gd name="connsiteX9" fmla="*/ 2160000 w 2160000"/>
              <a:gd name="connsiteY9" fmla="*/ 1738544 h 2160000"/>
              <a:gd name="connsiteX10" fmla="*/ 1891921 w 2160000"/>
              <a:gd name="connsiteY10" fmla="*/ 2012333 h 2160000"/>
              <a:gd name="connsiteX11" fmla="*/ 1623842 w 2160000"/>
              <a:gd name="connsiteY11" fmla="*/ 1738544 h 2160000"/>
              <a:gd name="connsiteX12" fmla="*/ 1626005 w 2160000"/>
              <a:gd name="connsiteY12" fmla="*/ 1716639 h 2160000"/>
              <a:gd name="connsiteX13" fmla="*/ 1620298 w 2160000"/>
              <a:gd name="connsiteY13" fmla="*/ 1716639 h 2160000"/>
              <a:gd name="connsiteX14" fmla="*/ 1620298 w 2160000"/>
              <a:gd name="connsiteY14" fmla="*/ 1090950 h 2160000"/>
              <a:gd name="connsiteX15" fmla="*/ 1618898 w 2160000"/>
              <a:gd name="connsiteY15" fmla="*/ 1090937 h 2160000"/>
              <a:gd name="connsiteX16" fmla="*/ 1620000 w 2160000"/>
              <a:gd name="connsiteY16" fmla="*/ 1080000 h 2160000"/>
              <a:gd name="connsiteX17" fmla="*/ 1080000 w 2160000"/>
              <a:gd name="connsiteY17" fmla="*/ 540000 h 2160000"/>
              <a:gd name="connsiteX18" fmla="*/ 540000 w 2160000"/>
              <a:gd name="connsiteY18" fmla="*/ 1080000 h 2160000"/>
              <a:gd name="connsiteX19" fmla="*/ 1080000 w 2160000"/>
              <a:gd name="connsiteY19" fmla="*/ 1620000 h 2160000"/>
              <a:gd name="connsiteX20" fmla="*/ 1172144 w 2160000"/>
              <a:gd name="connsiteY20" fmla="*/ 1610711 h 2160000"/>
              <a:gd name="connsiteX21" fmla="*/ 1192722 w 2160000"/>
              <a:gd name="connsiteY21" fmla="*/ 1599542 h 2160000"/>
              <a:gd name="connsiteX22" fmla="*/ 1205334 w 2160000"/>
              <a:gd name="connsiteY22" fmla="*/ 1595627 h 2160000"/>
              <a:gd name="connsiteX23" fmla="*/ 1218649 w 2160000"/>
              <a:gd name="connsiteY23" fmla="*/ 1594482 h 2160000"/>
              <a:gd name="connsiteX24" fmla="*/ 1273176 w 2160000"/>
              <a:gd name="connsiteY24" fmla="*/ 1581875 h 2160000"/>
              <a:gd name="connsiteX25" fmla="*/ 1277433 w 2160000"/>
              <a:gd name="connsiteY25" fmla="*/ 1580379 h 2160000"/>
              <a:gd name="connsiteX26" fmla="*/ 1297818 w 2160000"/>
              <a:gd name="connsiteY26" fmla="*/ 1578324 h 2160000"/>
              <a:gd name="connsiteX27" fmla="*/ 1567818 w 2160000"/>
              <a:gd name="connsiteY27" fmla="*/ 1848324 h 2160000"/>
              <a:gd name="connsiteX28" fmla="*/ 1469563 w 2160000"/>
              <a:gd name="connsiteY28" fmla="*/ 2056669 h 2160000"/>
              <a:gd name="connsiteX29" fmla="*/ 1412948 w 2160000"/>
              <a:gd name="connsiteY29" fmla="*/ 2091019 h 2160000"/>
              <a:gd name="connsiteX30" fmla="*/ 1398272 w 2160000"/>
              <a:gd name="connsiteY30" fmla="*/ 2101498 h 2160000"/>
              <a:gd name="connsiteX31" fmla="*/ 1374464 w 2160000"/>
              <a:gd name="connsiteY31" fmla="*/ 2110955 h 2160000"/>
              <a:gd name="connsiteX32" fmla="*/ 1376211 w 2160000"/>
              <a:gd name="connsiteY32" fmla="*/ 2117860 h 2160000"/>
              <a:gd name="connsiteX33" fmla="*/ 1321962 w 2160000"/>
              <a:gd name="connsiteY33" fmla="*/ 2131809 h 2160000"/>
              <a:gd name="connsiteX34" fmla="*/ 1306247 w 2160000"/>
              <a:gd name="connsiteY34" fmla="*/ 2138051 h 2160000"/>
              <a:gd name="connsiteX35" fmla="*/ 1267530 w 2160000"/>
              <a:gd name="connsiteY35" fmla="*/ 2142656 h 2160000"/>
              <a:gd name="connsiteX36" fmla="*/ 1190424 w 2160000"/>
              <a:gd name="connsiteY36" fmla="*/ 2154424 h 2160000"/>
              <a:gd name="connsiteX37" fmla="*/ 1080000 w 2160000"/>
              <a:gd name="connsiteY37" fmla="*/ 2160000 h 2160000"/>
              <a:gd name="connsiteX38" fmla="*/ 0 w 2160000"/>
              <a:gd name="connsiteY38" fmla="*/ 1080000 h 2160000"/>
              <a:gd name="connsiteX39" fmla="*/ 1080000 w 2160000"/>
              <a:gd name="connsiteY39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160000" h="2160000">
                <a:moveTo>
                  <a:pt x="1080000" y="0"/>
                </a:moveTo>
                <a:cubicBezTo>
                  <a:pt x="1639189" y="0"/>
                  <a:pt x="2099117" y="424979"/>
                  <a:pt x="2154424" y="969576"/>
                </a:cubicBezTo>
                <a:lnTo>
                  <a:pt x="2157027" y="1021127"/>
                </a:lnTo>
                <a:lnTo>
                  <a:pt x="2159999" y="1021127"/>
                </a:lnTo>
                <a:lnTo>
                  <a:pt x="2159999" y="1079980"/>
                </a:lnTo>
                <a:lnTo>
                  <a:pt x="2160000" y="1080000"/>
                </a:lnTo>
                <a:lnTo>
                  <a:pt x="2159999" y="1080021"/>
                </a:lnTo>
                <a:lnTo>
                  <a:pt x="2159999" y="1716639"/>
                </a:lnTo>
                <a:lnTo>
                  <a:pt x="2157838" y="1716639"/>
                </a:lnTo>
                <a:lnTo>
                  <a:pt x="2160000" y="1738544"/>
                </a:lnTo>
                <a:cubicBezTo>
                  <a:pt x="2160000" y="1889753"/>
                  <a:pt x="2039977" y="2012333"/>
                  <a:pt x="1891921" y="2012333"/>
                </a:cubicBezTo>
                <a:cubicBezTo>
                  <a:pt x="1743865" y="2012333"/>
                  <a:pt x="1623842" y="1889753"/>
                  <a:pt x="1623842" y="1738544"/>
                </a:cubicBezTo>
                <a:lnTo>
                  <a:pt x="1626005" y="1716639"/>
                </a:lnTo>
                <a:lnTo>
                  <a:pt x="1620298" y="1716639"/>
                </a:lnTo>
                <a:lnTo>
                  <a:pt x="1620298" y="1090950"/>
                </a:lnTo>
                <a:lnTo>
                  <a:pt x="1618898" y="1090937"/>
                </a:lnTo>
                <a:lnTo>
                  <a:pt x="1620000" y="1080000"/>
                </a:lnTo>
                <a:cubicBezTo>
                  <a:pt x="1620000" y="781766"/>
                  <a:pt x="1378234" y="540000"/>
                  <a:pt x="1080000" y="540000"/>
                </a:cubicBezTo>
                <a:cubicBezTo>
                  <a:pt x="781766" y="540000"/>
                  <a:pt x="540000" y="781766"/>
                  <a:pt x="540000" y="1080000"/>
                </a:cubicBezTo>
                <a:cubicBezTo>
                  <a:pt x="540000" y="1378234"/>
                  <a:pt x="781766" y="1620000"/>
                  <a:pt x="1080000" y="1620000"/>
                </a:cubicBezTo>
                <a:lnTo>
                  <a:pt x="1172144" y="1610711"/>
                </a:lnTo>
                <a:lnTo>
                  <a:pt x="1192722" y="1599542"/>
                </a:lnTo>
                <a:lnTo>
                  <a:pt x="1205334" y="1595627"/>
                </a:lnTo>
                <a:lnTo>
                  <a:pt x="1218649" y="1594482"/>
                </a:lnTo>
                <a:cubicBezTo>
                  <a:pt x="1237851" y="1591023"/>
                  <a:pt x="1256099" y="1586790"/>
                  <a:pt x="1273176" y="1581875"/>
                </a:cubicBezTo>
                <a:lnTo>
                  <a:pt x="1277433" y="1580379"/>
                </a:lnTo>
                <a:lnTo>
                  <a:pt x="1297818" y="1578324"/>
                </a:lnTo>
                <a:cubicBezTo>
                  <a:pt x="1446935" y="1578324"/>
                  <a:pt x="1567818" y="1699207"/>
                  <a:pt x="1567818" y="1848324"/>
                </a:cubicBezTo>
                <a:cubicBezTo>
                  <a:pt x="1567818" y="1932202"/>
                  <a:pt x="1529570" y="2007147"/>
                  <a:pt x="1469563" y="2056669"/>
                </a:cubicBezTo>
                <a:lnTo>
                  <a:pt x="1412948" y="2091019"/>
                </a:lnTo>
                <a:lnTo>
                  <a:pt x="1398272" y="2101498"/>
                </a:lnTo>
                <a:lnTo>
                  <a:pt x="1374464" y="2110955"/>
                </a:lnTo>
                <a:lnTo>
                  <a:pt x="1376211" y="2117860"/>
                </a:lnTo>
                <a:lnTo>
                  <a:pt x="1321962" y="2131809"/>
                </a:lnTo>
                <a:lnTo>
                  <a:pt x="1306247" y="2138051"/>
                </a:lnTo>
                <a:lnTo>
                  <a:pt x="1267530" y="2142656"/>
                </a:lnTo>
                <a:lnTo>
                  <a:pt x="1190424" y="2154424"/>
                </a:lnTo>
                <a:cubicBezTo>
                  <a:pt x="1154118" y="2158111"/>
                  <a:pt x="1117280" y="2160000"/>
                  <a:pt x="1080000" y="2160000"/>
                </a:cubicBezTo>
                <a:cubicBezTo>
                  <a:pt x="483532" y="2160000"/>
                  <a:pt x="0" y="1676468"/>
                  <a:pt x="0" y="1080000"/>
                </a:cubicBezTo>
                <a:cubicBezTo>
                  <a:pt x="0" y="483532"/>
                  <a:pt x="483532" y="0"/>
                  <a:pt x="1080000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>
              <a:latin typeface="Oxygen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1556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76</TotalTime>
  <Words>563</Words>
  <Application>Microsoft Office PowerPoint</Application>
  <PresentationFormat>A4 Paper (210x297 mm)</PresentationFormat>
  <Paragraphs>114</Paragraphs>
  <Slides>8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Arial</vt:lpstr>
      <vt:lpstr>Calibri</vt:lpstr>
      <vt:lpstr>Calibri Light</vt:lpstr>
      <vt:lpstr>Oxygen</vt:lpstr>
      <vt:lpstr>Wingdings</vt:lpstr>
      <vt:lpstr>Office Theme</vt:lpstr>
      <vt:lpstr>Acrobat Document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account</dc:creator>
  <cp:lastModifiedBy>Microsoft account</cp:lastModifiedBy>
  <cp:revision>5</cp:revision>
  <dcterms:created xsi:type="dcterms:W3CDTF">2024-01-04T10:30:32Z</dcterms:created>
  <dcterms:modified xsi:type="dcterms:W3CDTF">2024-01-04T11:47:31Z</dcterms:modified>
</cp:coreProperties>
</file>